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7"/>
  </p:notesMasterIdLst>
  <p:handoutMasterIdLst>
    <p:handoutMasterId r:id="rId18"/>
  </p:handoutMasterIdLst>
  <p:sldIdLst>
    <p:sldId id="376" r:id="rId2"/>
    <p:sldId id="378" r:id="rId3"/>
    <p:sldId id="379" r:id="rId4"/>
    <p:sldId id="380" r:id="rId5"/>
    <p:sldId id="456" r:id="rId6"/>
    <p:sldId id="382" r:id="rId7"/>
    <p:sldId id="383" r:id="rId8"/>
    <p:sldId id="384" r:id="rId9"/>
    <p:sldId id="385" r:id="rId10"/>
    <p:sldId id="386" r:id="rId11"/>
    <p:sldId id="387" r:id="rId12"/>
    <p:sldId id="388" r:id="rId13"/>
    <p:sldId id="389" r:id="rId14"/>
    <p:sldId id="390" r:id="rId15"/>
    <p:sldId id="430" r:id="rId16"/>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C00"/>
    <a:srgbClr val="800000"/>
    <a:srgbClr val="009900"/>
    <a:srgbClr val="CCECFF"/>
    <a:srgbClr val="CCFFFF"/>
    <a:srgbClr val="0033CC"/>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49"/>
    <p:restoredTop sz="69787" autoAdjust="0"/>
  </p:normalViewPr>
  <p:slideViewPr>
    <p:cSldViewPr>
      <p:cViewPr varScale="1">
        <p:scale>
          <a:sx n="44" d="100"/>
          <a:sy n="44" d="100"/>
        </p:scale>
        <p:origin x="1608"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288"/>
    </p:cViewPr>
  </p:notesTextViewPr>
  <p:sorterViewPr>
    <p:cViewPr>
      <p:scale>
        <a:sx n="80" d="100"/>
        <a:sy n="80" d="100"/>
      </p:scale>
      <p:origin x="0" y="3576"/>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8827C6C-CBAE-45E7-BF45-70058375C7C5}"/>
              </a:ext>
            </a:extLst>
          </p:cNvPr>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ea typeface="MS PGothic" charset="0"/>
                <a:cs typeface="MS PGothic" charset="0"/>
              </a:defRPr>
            </a:lvl1pPr>
          </a:lstStyle>
          <a:p>
            <a:pPr>
              <a:defRPr/>
            </a:pPr>
            <a:endParaRPr lang="en-US"/>
          </a:p>
        </p:txBody>
      </p:sp>
      <p:sp>
        <p:nvSpPr>
          <p:cNvPr id="2051" name="Rectangle 3">
            <a:extLst>
              <a:ext uri="{FF2B5EF4-FFF2-40B4-BE49-F238E27FC236}">
                <a16:creationId xmlns:a16="http://schemas.microsoft.com/office/drawing/2014/main" id="{9E30AFFB-6651-456C-AA9F-B45527FD1E4F}"/>
              </a:ext>
            </a:extLst>
          </p:cNvPr>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ea typeface="MS PGothic" charset="0"/>
                <a:cs typeface="MS PGothic" charset="0"/>
              </a:defRPr>
            </a:lvl1pPr>
          </a:lstStyle>
          <a:p>
            <a:pPr>
              <a:defRPr/>
            </a:pPr>
            <a:endParaRPr lang="en-US"/>
          </a:p>
        </p:txBody>
      </p:sp>
      <p:sp>
        <p:nvSpPr>
          <p:cNvPr id="8196" name="Rectangle 4">
            <a:extLst>
              <a:ext uri="{FF2B5EF4-FFF2-40B4-BE49-F238E27FC236}">
                <a16:creationId xmlns:a16="http://schemas.microsoft.com/office/drawing/2014/main" id="{EDA0F067-5F50-4575-B197-E66DE510913E}"/>
              </a:ext>
            </a:extLst>
          </p:cNvPr>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5DDA8A41-1BD3-4FFA-A189-354D3AF2B5FB}"/>
              </a:ext>
            </a:extLst>
          </p:cNvPr>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a:extLst>
              <a:ext uri="{FF2B5EF4-FFF2-40B4-BE49-F238E27FC236}">
                <a16:creationId xmlns:a16="http://schemas.microsoft.com/office/drawing/2014/main" id="{0C1477B3-349C-4420-928D-AF2759E260F1}"/>
              </a:ext>
            </a:extLst>
          </p:cNvPr>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ea typeface="MS PGothic" charset="0"/>
                <a:cs typeface="MS PGothic" charset="0"/>
              </a:defRPr>
            </a:lvl1pPr>
          </a:lstStyle>
          <a:p>
            <a:pPr>
              <a:defRPr/>
            </a:pPr>
            <a:endParaRPr lang="en-US"/>
          </a:p>
        </p:txBody>
      </p:sp>
      <p:sp>
        <p:nvSpPr>
          <p:cNvPr id="2055" name="Rectangle 7">
            <a:extLst>
              <a:ext uri="{FF2B5EF4-FFF2-40B4-BE49-F238E27FC236}">
                <a16:creationId xmlns:a16="http://schemas.microsoft.com/office/drawing/2014/main" id="{C898615A-B0FB-4719-8E3D-9DB91095BED5}"/>
              </a:ext>
            </a:extLst>
          </p:cNvPr>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charset="0"/>
                <a:ea typeface="MS PGothic" charset="-128"/>
              </a:defRPr>
            </a:lvl1pPr>
          </a:lstStyle>
          <a:p>
            <a:pPr>
              <a:defRPr/>
            </a:pPr>
            <a:fld id="{74F79452-A5D7-45B7-B3A5-53B16E866A94}"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History_of_video_gam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B40D7E04-5A4B-4CE1-80F5-497AD41BE2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9BBD1B66-4720-40B2-A1B0-F491AB39737B}"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0243" name="Rectangle 2">
            <a:extLst>
              <a:ext uri="{FF2B5EF4-FFF2-40B4-BE49-F238E27FC236}">
                <a16:creationId xmlns:a16="http://schemas.microsoft.com/office/drawing/2014/main" id="{DDE3A0F4-F98E-43DD-9389-169E37E50249}"/>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B3151E1F-B33F-4FBB-A036-25C6E6945C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Hello everyone. Today I will be going through a brief history of video games, from the first game, to the first gaming console, all the way to the modern 3D graphical masterpieces of today.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Sony, which started as an electronics company in 1946. Before going into the video game industry, Sony was well-known for its audio equipment, especially the Sony Walkman portable music player. Its game division, Sony Interactive Entertainment, was founded in 1993. They launched the first </a:t>
            </a:r>
            <a:r>
              <a:rPr lang="en-US" dirty="0" err="1"/>
              <a:t>Playstation</a:t>
            </a:r>
            <a:r>
              <a:rPr lang="en-US" dirty="0"/>
              <a:t> a year later, featuring the </a:t>
            </a:r>
            <a:r>
              <a:rPr lang="en-US" dirty="0" err="1"/>
              <a:t>DualShock</a:t>
            </a:r>
            <a:r>
              <a:rPr lang="en-US" dirty="0"/>
              <a:t> controller. The </a:t>
            </a:r>
            <a:r>
              <a:rPr lang="en-US" dirty="0" err="1"/>
              <a:t>Playstation</a:t>
            </a:r>
            <a:r>
              <a:rPr lang="en-US" dirty="0"/>
              <a:t> was the first computer entertainment platform to sell over 100 million units. Although they also produced the handheld consoles </a:t>
            </a:r>
            <a:r>
              <a:rPr lang="en-US" dirty="0" err="1"/>
              <a:t>Playstation</a:t>
            </a:r>
            <a:r>
              <a:rPr lang="en-US" dirty="0"/>
              <a:t> Portable and </a:t>
            </a:r>
            <a:r>
              <a:rPr lang="en-US" dirty="0" err="1"/>
              <a:t>Playstation</a:t>
            </a:r>
            <a:r>
              <a:rPr lang="en-US" dirty="0"/>
              <a:t> Vita, their main product currently the </a:t>
            </a:r>
            <a:r>
              <a:rPr lang="en-US" dirty="0" err="1"/>
              <a:t>Playstation</a:t>
            </a:r>
            <a:r>
              <a:rPr lang="en-US" dirty="0"/>
              <a:t> 4. Oh yeah, the </a:t>
            </a:r>
            <a:r>
              <a:rPr lang="en-US" dirty="0" err="1"/>
              <a:t>Playstation</a:t>
            </a:r>
            <a:r>
              <a:rPr lang="en-US" dirty="0"/>
              <a:t> 5 has been announced. Squee!</a:t>
            </a:r>
          </a:p>
          <a:p>
            <a:endParaRPr lang="en-US" dirty="0"/>
          </a:p>
          <a:p>
            <a:r>
              <a:rPr lang="en-US" dirty="0"/>
              <a:t>Sony is known for its rigorous approval process for games that it accepts for its consoles. As a result, its platform is home to some of the most popular games and franchises of all time, including God of War, Final Fantasy, Metal Gear Solid and The Last of Us.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4F79452-A5D7-45B7-B3A5-53B16E866A94}" type="slidenum">
              <a:rPr lang="en-GB" altLang="en-US" smtClean="0"/>
              <a:pPr>
                <a:defRPr/>
              </a:pPr>
              <a:t>10</a:t>
            </a:fld>
            <a:endParaRPr lang="en-GB" altLang="en-US"/>
          </a:p>
        </p:txBody>
      </p:sp>
    </p:spTree>
    <p:extLst>
      <p:ext uri="{BB962C8B-B14F-4D97-AF65-F5344CB8AC3E}">
        <p14:creationId xmlns:p14="http://schemas.microsoft.com/office/powerpoint/2010/main" val="1225756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major home game console is the Xbox by Microsoft, which launched in 2000. It was graphically more powerful than its competitors with a Pentium processor and a built-in hard disk, but it was heavy and bulky as a result. It did ok, but was greatly outsold by the </a:t>
            </a:r>
            <a:r>
              <a:rPr lang="en-US" dirty="0" err="1"/>
              <a:t>Playstation</a:t>
            </a:r>
            <a:r>
              <a:rPr lang="en-US" dirty="0"/>
              <a:t> 2. Nonetheless, Microsoft continued to improve the console with the Xbox 360 and the Xbox One, and also introduced the Xbox Live gaming delivery service and the Kinect motion capture device, with varying success. Today, the Xbox has consolidated its market share in the game console market, and the new Xbox Series X is scheduled to be released in late 2020.</a:t>
            </a:r>
          </a:p>
          <a:p>
            <a:endParaRPr lang="en-US" dirty="0"/>
          </a:p>
          <a:p>
            <a:r>
              <a:rPr lang="en-US" dirty="0"/>
              <a:t>With its PC roots, Xbox games are often ports of PC games and may have more complex player input schemes. With its strong graphical capability, many of its most popular games feature open worlds and advanced graphics, such as Halo, Borderlands, Mass Effect and Bioshock.</a:t>
            </a:r>
          </a:p>
        </p:txBody>
      </p:sp>
      <p:sp>
        <p:nvSpPr>
          <p:cNvPr id="4" name="Slide Number Placeholder 3"/>
          <p:cNvSpPr>
            <a:spLocks noGrp="1"/>
          </p:cNvSpPr>
          <p:nvPr>
            <p:ph type="sldNum" sz="quarter" idx="5"/>
          </p:nvPr>
        </p:nvSpPr>
        <p:spPr/>
        <p:txBody>
          <a:bodyPr/>
          <a:lstStyle/>
          <a:p>
            <a:pPr>
              <a:defRPr/>
            </a:pPr>
            <a:fld id="{74F79452-A5D7-45B7-B3A5-53B16E866A94}" type="slidenum">
              <a:rPr lang="en-GB" altLang="en-US" smtClean="0"/>
              <a:pPr>
                <a:defRPr/>
              </a:pPr>
              <a:t>11</a:t>
            </a:fld>
            <a:endParaRPr lang="en-GB" altLang="en-US"/>
          </a:p>
        </p:txBody>
      </p:sp>
    </p:spTree>
    <p:extLst>
      <p:ext uri="{BB962C8B-B14F-4D97-AF65-F5344CB8AC3E}">
        <p14:creationId xmlns:p14="http://schemas.microsoft.com/office/powerpoint/2010/main" val="1177651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962806EF-DDAE-4B23-9ADF-5BF042C082B1}"/>
              </a:ext>
            </a:extLst>
          </p:cNvPr>
          <p:cNvSpPr>
            <a:spLocks noGrp="1" noRot="1" noChangeAspect="1" noChangeArrowheads="1" noTextEdit="1"/>
          </p:cNvSpPr>
          <p:nvPr>
            <p:ph type="sldImg"/>
          </p:nvPr>
        </p:nvSpPr>
        <p:spPr>
          <a:ln/>
        </p:spPr>
      </p:sp>
      <p:sp>
        <p:nvSpPr>
          <p:cNvPr id="30723" name="Notes Placeholder 2">
            <a:extLst>
              <a:ext uri="{FF2B5EF4-FFF2-40B4-BE49-F238E27FC236}">
                <a16:creationId xmlns:a16="http://schemas.microsoft.com/office/drawing/2014/main" id="{261BEE3C-828C-4828-A86A-192F357381B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We mustn’t forget the massive market that is the mobile game market. Just look around when you are on a bus or MRT (at least, before the COVID-19 situation when people are still taking buses and MRTs), and you will see people of all ages playing mobile games on their phones and tablets. The Apple iPhone and iPad (and to a lesser extent, the iPod) are now regularly used for games.</a:t>
            </a:r>
          </a:p>
          <a:p>
            <a:endParaRPr lang="en-US" altLang="en-US" dirty="0">
              <a:latin typeface="Arial" panose="020B0604020202020204" pitchFamily="34" charset="0"/>
            </a:endParaRPr>
          </a:p>
          <a:p>
            <a:r>
              <a:rPr lang="en-US" altLang="en-US" dirty="0">
                <a:latin typeface="Arial" panose="020B0604020202020204" pitchFamily="34" charset="0"/>
              </a:rPr>
              <a:t>A lot of the games are modern re-implementations of older games, which take advantage of mobile device features such as gesture detection and the accelerometer. For example, driving games that used to require a steering wheel for optimal experience can simply detect the tilt of the phone. The touchscreen also provides new opportunities for creative game designs, such as the drag-and-release control scheme of Angry Birds.</a:t>
            </a:r>
          </a:p>
        </p:txBody>
      </p:sp>
      <p:sp>
        <p:nvSpPr>
          <p:cNvPr id="30724" name="Slide Number Placeholder 3">
            <a:extLst>
              <a:ext uri="{FF2B5EF4-FFF2-40B4-BE49-F238E27FC236}">
                <a16:creationId xmlns:a16="http://schemas.microsoft.com/office/drawing/2014/main" id="{1D0ED02C-3D05-4A8A-9887-9A21E5ECEB9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FD6A7AB5-C792-46F9-BEAB-F34FF396FDB3}" type="slidenum">
              <a:rPr lang="en-GB" altLang="en-US" sz="1000" smtClean="0">
                <a:latin typeface="Arial" panose="020B0604020202020204" pitchFamily="34" charset="0"/>
              </a:rPr>
              <a:pPr/>
              <a:t>12</a:t>
            </a:fld>
            <a:endParaRPr lang="en-GB" altLang="en-US" sz="10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of course, there is the personal computer (PC Master Race!). These machines are not built specifically for games, but it is now common to build gaming rigs optimized with powerful graphics cards and plenty of RAM. It is easily accessible and available – after all, not all of you might have a </a:t>
            </a:r>
            <a:r>
              <a:rPr lang="en-US" dirty="0" err="1"/>
              <a:t>Playstation</a:t>
            </a:r>
            <a:r>
              <a:rPr lang="en-US" dirty="0"/>
              <a:t> or a Switch, but I know you all have a laptop.</a:t>
            </a:r>
          </a:p>
          <a:p>
            <a:endParaRPr lang="en-US" dirty="0"/>
          </a:p>
          <a:p>
            <a:r>
              <a:rPr lang="en-US" dirty="0"/>
              <a:t>The PC has both advantages and disadvantages over gaming consoles. The standard input device for PCs is the keyboard and mouse, which is great for complex games like Civilization or Half-Life, but is less immersive than video game controllers. With the great variety of hardware configurations, it is also harder to develop and optimize games for the PC compared to the specific hardware of consoles. While there are games with both PC and console versions, many games do not translate well between these platforms.</a:t>
            </a:r>
          </a:p>
        </p:txBody>
      </p:sp>
      <p:sp>
        <p:nvSpPr>
          <p:cNvPr id="4" name="Slide Number Placeholder 3"/>
          <p:cNvSpPr>
            <a:spLocks noGrp="1"/>
          </p:cNvSpPr>
          <p:nvPr>
            <p:ph type="sldNum" sz="quarter" idx="5"/>
          </p:nvPr>
        </p:nvSpPr>
        <p:spPr/>
        <p:txBody>
          <a:bodyPr/>
          <a:lstStyle/>
          <a:p>
            <a:pPr>
              <a:defRPr/>
            </a:pPr>
            <a:fld id="{74F79452-A5D7-45B7-B3A5-53B16E866A94}" type="slidenum">
              <a:rPr lang="en-GB" altLang="en-US" smtClean="0"/>
              <a:pPr>
                <a:defRPr/>
              </a:pPr>
              <a:t>13</a:t>
            </a:fld>
            <a:endParaRPr lang="en-GB" altLang="en-US"/>
          </a:p>
        </p:txBody>
      </p:sp>
    </p:spTree>
    <p:extLst>
      <p:ext uri="{BB962C8B-B14F-4D97-AF65-F5344CB8AC3E}">
        <p14:creationId xmlns:p14="http://schemas.microsoft.com/office/powerpoint/2010/main" val="1905570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So, let’s pause for a bit and consider if you have a preferred choice of console / gaming platform. What motivates your preference of one platform over the other? Is it the game selection? If so, is it because there is a specific type of game that you like, that a particular platform supports really well? Or is it the input method? Or the convenience? Are you perhaps a mobile gamer who likes nothing more than playing </a:t>
            </a:r>
            <a:r>
              <a:rPr lang="en-US" dirty="0" err="1"/>
              <a:t>Pokemon</a:t>
            </a:r>
            <a:r>
              <a:rPr lang="en-US" dirty="0"/>
              <a:t> Go while taking a stroll?</a:t>
            </a:r>
          </a:p>
          <a:p>
            <a:endParaRPr lang="en-US" dirty="0"/>
          </a:p>
          <a:p>
            <a:r>
              <a:rPr lang="en-US" dirty="0"/>
              <a:t>And if you were developing a game, how would you decide which platform to use?</a:t>
            </a:r>
          </a:p>
        </p:txBody>
      </p:sp>
      <p:sp>
        <p:nvSpPr>
          <p:cNvPr id="4" name="Slide Number Placeholder 3"/>
          <p:cNvSpPr>
            <a:spLocks noGrp="1"/>
          </p:cNvSpPr>
          <p:nvPr>
            <p:ph type="sldNum" sz="quarter" idx="5"/>
          </p:nvPr>
        </p:nvSpPr>
        <p:spPr/>
        <p:txBody>
          <a:bodyPr/>
          <a:lstStyle/>
          <a:p>
            <a:pPr>
              <a:defRPr/>
            </a:pPr>
            <a:fld id="{74F79452-A5D7-45B7-B3A5-53B16E866A94}" type="slidenum">
              <a:rPr lang="en-GB" altLang="en-US" smtClean="0"/>
              <a:pPr>
                <a:defRPr/>
              </a:pPr>
              <a:t>14</a:t>
            </a:fld>
            <a:endParaRPr lang="en-GB" altLang="en-US"/>
          </a:p>
        </p:txBody>
      </p:sp>
    </p:spTree>
    <p:extLst>
      <p:ext uri="{BB962C8B-B14F-4D97-AF65-F5344CB8AC3E}">
        <p14:creationId xmlns:p14="http://schemas.microsoft.com/office/powerpoint/2010/main" val="2391165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come to the end of this lesson, and you should now have a slightly better understanding of the history of video games, specifically as it relates to the development of all the popular modern gaming platforms. It is good to know your history and have an idea of how we came to be where we are today. And if you go into the games industry, you can help to write the next chapter.</a:t>
            </a:r>
          </a:p>
        </p:txBody>
      </p:sp>
      <p:sp>
        <p:nvSpPr>
          <p:cNvPr id="4" name="Slide Number Placeholder 3"/>
          <p:cNvSpPr>
            <a:spLocks noGrp="1"/>
          </p:cNvSpPr>
          <p:nvPr>
            <p:ph type="sldNum" sz="quarter" idx="5"/>
          </p:nvPr>
        </p:nvSpPr>
        <p:spPr/>
        <p:txBody>
          <a:bodyPr/>
          <a:lstStyle/>
          <a:p>
            <a:pPr>
              <a:defRPr/>
            </a:pPr>
            <a:fld id="{74F79452-A5D7-45B7-B3A5-53B16E866A94}" type="slidenum">
              <a:rPr lang="en-GB" altLang="en-US" smtClean="0"/>
              <a:pPr>
                <a:defRPr/>
              </a:pPr>
              <a:t>15</a:t>
            </a:fld>
            <a:endParaRPr lang="en-GB" altLang="en-US"/>
          </a:p>
        </p:txBody>
      </p:sp>
    </p:spTree>
    <p:extLst>
      <p:ext uri="{BB962C8B-B14F-4D97-AF65-F5344CB8AC3E}">
        <p14:creationId xmlns:p14="http://schemas.microsoft.com/office/powerpoint/2010/main" val="338658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464C87C8-8418-44FC-82F6-E57042599D8F}"/>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C9A7ACF2-8BD9-4506-9775-F752B9768E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But before we get into it, let’s begin with some questions.</a:t>
            </a:r>
          </a:p>
          <a:p>
            <a:endParaRPr lang="en-US" altLang="en-US" dirty="0">
              <a:latin typeface="Arial" panose="020B0604020202020204" pitchFamily="34" charset="0"/>
            </a:endParaRPr>
          </a:p>
          <a:p>
            <a:r>
              <a:rPr lang="en-US" altLang="en-US" dirty="0">
                <a:latin typeface="Arial" panose="020B0604020202020204" pitchFamily="34" charset="0"/>
              </a:rPr>
              <a:t>Firstly, what is your </a:t>
            </a:r>
            <a:r>
              <a:rPr lang="en-US" altLang="en-US" dirty="0" err="1">
                <a:latin typeface="Arial" panose="020B0604020202020204" pitchFamily="34" charset="0"/>
              </a:rPr>
              <a:t>favourite</a:t>
            </a:r>
            <a:r>
              <a:rPr lang="en-US" altLang="en-US" dirty="0">
                <a:latin typeface="Arial" panose="020B0604020202020204" pitchFamily="34" charset="0"/>
              </a:rPr>
              <a:t> game? If you like lots of games, pick one, the first one that pops into your mind. Why do you like it so much? And if you could make changes to it, or maybe make a sequel, what changes would you make to improve it?</a:t>
            </a:r>
          </a:p>
          <a:p>
            <a:endParaRPr lang="en-US" altLang="en-US" dirty="0">
              <a:latin typeface="Arial" panose="020B0604020202020204" pitchFamily="34" charset="0"/>
            </a:endParaRPr>
          </a:p>
          <a:p>
            <a:r>
              <a:rPr lang="en-US" altLang="en-US" dirty="0">
                <a:latin typeface="Arial" panose="020B0604020202020204" pitchFamily="34" charset="0"/>
              </a:rPr>
              <a:t>Next, think about which is your </a:t>
            </a:r>
            <a:r>
              <a:rPr lang="en-US" altLang="en-US" dirty="0" err="1">
                <a:latin typeface="Arial" panose="020B0604020202020204" pitchFamily="34" charset="0"/>
              </a:rPr>
              <a:t>favourite</a:t>
            </a:r>
            <a:r>
              <a:rPr lang="en-US" altLang="en-US" dirty="0">
                <a:latin typeface="Arial" panose="020B0604020202020204" pitchFamily="34" charset="0"/>
              </a:rPr>
              <a:t> gaming platform. Are you a PC, console or mobile gamer? Do you prefer PS4, Xbox or Nintendo Switch, or some other platform altogether? Why do you prefer games on that platform?</a:t>
            </a:r>
          </a:p>
          <a:p>
            <a:endParaRPr lang="en-US" altLang="en-US" dirty="0">
              <a:latin typeface="Arial" panose="020B0604020202020204" pitchFamily="34" charset="0"/>
            </a:endParaRPr>
          </a:p>
          <a:p>
            <a:r>
              <a:rPr lang="en-US" altLang="en-US" dirty="0">
                <a:latin typeface="Arial" panose="020B0604020202020204" pitchFamily="34" charset="0"/>
              </a:rPr>
              <a:t>Finally, do you have a </a:t>
            </a:r>
            <a:r>
              <a:rPr lang="en-US" altLang="en-US" dirty="0" err="1">
                <a:latin typeface="Arial" panose="020B0604020202020204" pitchFamily="34" charset="0"/>
              </a:rPr>
              <a:t>favourite</a:t>
            </a:r>
            <a:r>
              <a:rPr lang="en-US" altLang="en-US" dirty="0">
                <a:latin typeface="Arial" panose="020B0604020202020204" pitchFamily="34" charset="0"/>
              </a:rPr>
              <a:t> games company? Are you a Blizzard fanboy (or girl)? Maybe you really like EA, or Ubisoft, or Riot Games. Or maybe you don’t have a specific </a:t>
            </a:r>
            <a:r>
              <a:rPr lang="en-US" altLang="en-US" dirty="0" err="1">
                <a:latin typeface="Arial" panose="020B0604020202020204" pitchFamily="34" charset="0"/>
              </a:rPr>
              <a:t>favourite</a:t>
            </a:r>
            <a:r>
              <a:rPr lang="en-US" altLang="en-US" dirty="0">
                <a:latin typeface="Arial" panose="020B0604020202020204" pitchFamily="34" charset="0"/>
              </a:rPr>
              <a:t> company. That’s ok too.</a:t>
            </a:r>
          </a:p>
          <a:p>
            <a:endParaRPr lang="en-US" altLang="en-US" dirty="0">
              <a:latin typeface="Arial" panose="020B0604020202020204" pitchFamily="34" charset="0"/>
            </a:endParaRPr>
          </a:p>
          <a:p>
            <a:r>
              <a:rPr lang="en-US" altLang="en-US" dirty="0">
                <a:latin typeface="Arial" panose="020B0604020202020204" pitchFamily="34" charset="0"/>
              </a:rPr>
              <a:t>Pause the video and take a little time to think about these questions. Don’t worry, I’ll wait. Dum de </a:t>
            </a:r>
            <a:r>
              <a:rPr lang="en-US" altLang="en-US" dirty="0" err="1">
                <a:latin typeface="Arial" panose="020B0604020202020204" pitchFamily="34" charset="0"/>
              </a:rPr>
              <a:t>dum</a:t>
            </a:r>
            <a:r>
              <a:rPr lang="en-US" altLang="en-US" dirty="0">
                <a:latin typeface="Arial" panose="020B0604020202020204" pitchFamily="34" charset="0"/>
              </a:rPr>
              <a:t>.</a:t>
            </a:r>
          </a:p>
        </p:txBody>
      </p:sp>
      <p:sp>
        <p:nvSpPr>
          <p:cNvPr id="12292" name="Slide Number Placeholder 3">
            <a:extLst>
              <a:ext uri="{FF2B5EF4-FFF2-40B4-BE49-F238E27FC236}">
                <a16:creationId xmlns:a16="http://schemas.microsoft.com/office/drawing/2014/main" id="{76EFEA36-A47C-4A23-B0A0-5072765BC5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68D648FD-9747-4B5C-9712-8EA2503E543B}" type="slidenum">
              <a:rPr lang="en-GB" altLang="en-US" sz="1000" smtClean="0">
                <a:latin typeface="Arial" panose="020B0604020202020204" pitchFamily="34" charset="0"/>
              </a:rPr>
              <a:pPr/>
              <a:t>2</a:t>
            </a:fld>
            <a:endParaRPr lang="en-GB" altLang="en-US" sz="100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6079F663-028D-45C2-B006-8C0D111AE52B}"/>
              </a:ext>
            </a:extLst>
          </p:cNvPr>
          <p:cNvSpPr>
            <a:spLocks noGrp="1" noRot="1" noChangeAspect="1" noChangeArrowheads="1" noTextEdit="1"/>
          </p:cNvSpPr>
          <p:nvPr>
            <p:ph type="sldImg"/>
          </p:nvPr>
        </p:nvSpPr>
        <p:spPr>
          <a:ln/>
        </p:spPr>
      </p:sp>
      <p:sp>
        <p:nvSpPr>
          <p:cNvPr id="14339" name="Notes Placeholder 2">
            <a:extLst>
              <a:ext uri="{FF2B5EF4-FFF2-40B4-BE49-F238E27FC236}">
                <a16:creationId xmlns:a16="http://schemas.microsoft.com/office/drawing/2014/main" id="{2B809EE1-E985-4A8F-B868-C93C2D2353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OK, now let’s take a trip back to ancient times, back before Steam and Google Playstore, back before YouTube gameplay streams, before Google, before the Internet, even before computers. This is a Brief History of Video Games.</a:t>
            </a:r>
          </a:p>
        </p:txBody>
      </p:sp>
      <p:sp>
        <p:nvSpPr>
          <p:cNvPr id="14340" name="Slide Number Placeholder 3">
            <a:extLst>
              <a:ext uri="{FF2B5EF4-FFF2-40B4-BE49-F238E27FC236}">
                <a16:creationId xmlns:a16="http://schemas.microsoft.com/office/drawing/2014/main" id="{678E30DC-92D6-4925-9A4F-659D6424D2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4CBB31B2-E2D4-4F02-8DC6-75454D272A54}" type="slidenum">
              <a:rPr lang="en-GB" altLang="en-US" sz="1000" smtClean="0">
                <a:latin typeface="Arial" panose="020B0604020202020204" pitchFamily="34" charset="0"/>
              </a:rPr>
              <a:pPr/>
              <a:t>3</a:t>
            </a:fld>
            <a:endParaRPr lang="en-GB" altLang="en-US" sz="100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4D1BE69F-7786-4254-9028-89AE7CDF454C}"/>
              </a:ext>
            </a:extLst>
          </p:cNvPr>
          <p:cNvSpPr>
            <a:spLocks noGrp="1" noRot="1" noChangeAspect="1" noChangeArrowheads="1" noTextEdit="1"/>
          </p:cNvSpPr>
          <p:nvPr>
            <p:ph type="sldImg"/>
          </p:nvPr>
        </p:nvSpPr>
        <p:spPr>
          <a:ln/>
        </p:spPr>
      </p:sp>
      <p:sp>
        <p:nvSpPr>
          <p:cNvPr id="16387" name="Notes Placeholder 2">
            <a:extLst>
              <a:ext uri="{FF2B5EF4-FFF2-40B4-BE49-F238E27FC236}">
                <a16:creationId xmlns:a16="http://schemas.microsoft.com/office/drawing/2014/main" id="{FC02B210-1CFA-42E8-8A5D-A14589E274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It’s highly debatable which is the first ever video game. A lot depends on how you define a video game. The earliest electronic game was probably Bertie the Brain, which is a custom-build machine that played Tic-Tac-Toe in 1950, followed by another custom-built machine called Nimrod in 1951 that played the game of </a:t>
            </a:r>
            <a:r>
              <a:rPr lang="en-US" altLang="en-US" dirty="0" err="1">
                <a:latin typeface="Arial" panose="020B0604020202020204" pitchFamily="34" charset="0"/>
              </a:rPr>
              <a:t>Nim</a:t>
            </a:r>
            <a:r>
              <a:rPr lang="en-US" altLang="en-US" dirty="0">
                <a:latin typeface="Arial" panose="020B0604020202020204" pitchFamily="34" charset="0"/>
              </a:rPr>
              <a:t>. You know, the game where you can take any number of matchsticks from a row, and the one who takes the last matchstick loses? That game.</a:t>
            </a:r>
          </a:p>
          <a:p>
            <a:endParaRPr lang="en-US" altLang="en-US" dirty="0">
              <a:latin typeface="Arial" panose="020B0604020202020204" pitchFamily="34" charset="0"/>
            </a:endParaRPr>
          </a:p>
          <a:p>
            <a:r>
              <a:rPr lang="en-US" altLang="en-US" dirty="0">
                <a:latin typeface="Arial" panose="020B0604020202020204" pitchFamily="34" charset="0"/>
              </a:rPr>
              <a:t>But let’s say that a video game must be one where there must be a video signal that is sent to a screen, possibly using a cathode ray tube, so we don’t consider other electronic games without screens. In that case, the first game made solely for entertainment and not for research is probably Tennis for 2 in 1958 that was implemented on an oscilloscope. But the first relatively widely available game, and therefore widely credited as the first ever video game, is MIT’s </a:t>
            </a:r>
            <a:r>
              <a:rPr lang="en-US" altLang="en-US" dirty="0" err="1">
                <a:latin typeface="Arial" panose="020B0604020202020204" pitchFamily="34" charset="0"/>
              </a:rPr>
              <a:t>Spacewar</a:t>
            </a:r>
            <a:r>
              <a:rPr lang="en-US" altLang="en-US" dirty="0">
                <a:latin typeface="Arial" panose="020B0604020202020204" pitchFamily="34" charset="0"/>
              </a:rPr>
              <a:t>!, which is a 1 v 1 dogfighting spaceship game.</a:t>
            </a:r>
          </a:p>
          <a:p>
            <a:endParaRPr lang="en-US" altLang="en-US" dirty="0">
              <a:latin typeface="Arial" panose="020B0604020202020204" pitchFamily="34" charset="0"/>
            </a:endParaRPr>
          </a:p>
          <a:p>
            <a:r>
              <a:rPr lang="en-US" altLang="en-US" dirty="0">
                <a:latin typeface="Arial" panose="020B0604020202020204" pitchFamily="34" charset="0"/>
              </a:rPr>
              <a:t>All this is of course ancient history. Nowadays, if you ask someone which is the first video game, they will be likely to guess Pong by Atari as it was the first commercially successful game that essentially started the video game industry. It first appeared in video arcades, where people would put coins into the machine to play. For quite a while, video arcades were really popular and all over the place, but game consoles started appearing around this time, and will eventually overtake video arcades as the way to play games.</a:t>
            </a:r>
          </a:p>
          <a:p>
            <a:endParaRPr lang="en-US" altLang="en-US" dirty="0">
              <a:latin typeface="Arial" panose="020B0604020202020204" pitchFamily="34" charset="0"/>
            </a:endParaRPr>
          </a:p>
          <a:p>
            <a:r>
              <a:rPr lang="en-US" altLang="en-US" dirty="0">
                <a:latin typeface="Arial" panose="020B0604020202020204" pitchFamily="34" charset="0"/>
                <a:hlinkClick r:id="rId3"/>
              </a:rPr>
              <a:t>https://en.wikipedia.org/wiki/History_of_video_games</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16388" name="Slide Number Placeholder 3">
            <a:extLst>
              <a:ext uri="{FF2B5EF4-FFF2-40B4-BE49-F238E27FC236}">
                <a16:creationId xmlns:a16="http://schemas.microsoft.com/office/drawing/2014/main" id="{E7ABB5E3-96D5-4465-A36C-5A36A9C1DA0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C91D285B-B062-4526-BA3C-CA39B5ABA3B0}" type="slidenum">
              <a:rPr lang="en-GB" altLang="en-US" sz="1000" smtClean="0">
                <a:latin typeface="Arial" panose="020B0604020202020204" pitchFamily="34" charset="0"/>
              </a:rPr>
              <a:pPr/>
              <a:t>4</a:t>
            </a:fld>
            <a:endParaRPr lang="en-GB" altLang="en-US" sz="10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it is difficult to talk about video games without talking about gaming platforms, like Nintendo vs PS4 vs Xbox, or mobile gaming vs console gaming vs PC gaming. So let’s go through a history of gaming platforms.</a:t>
            </a:r>
          </a:p>
        </p:txBody>
      </p:sp>
      <p:sp>
        <p:nvSpPr>
          <p:cNvPr id="4" name="Slide Number Placeholder 3"/>
          <p:cNvSpPr>
            <a:spLocks noGrp="1"/>
          </p:cNvSpPr>
          <p:nvPr>
            <p:ph type="sldNum" sz="quarter" idx="5"/>
          </p:nvPr>
        </p:nvSpPr>
        <p:spPr/>
        <p:txBody>
          <a:bodyPr/>
          <a:lstStyle/>
          <a:p>
            <a:pPr>
              <a:defRPr/>
            </a:pPr>
            <a:fld id="{74F79452-A5D7-45B7-B3A5-53B16E866A94}" type="slidenum">
              <a:rPr lang="en-GB" altLang="en-US" smtClean="0"/>
              <a:pPr>
                <a:defRPr/>
              </a:pPr>
              <a:t>5</a:t>
            </a:fld>
            <a:endParaRPr lang="en-GB" altLang="en-US"/>
          </a:p>
        </p:txBody>
      </p:sp>
    </p:spTree>
    <p:extLst>
      <p:ext uri="{BB962C8B-B14F-4D97-AF65-F5344CB8AC3E}">
        <p14:creationId xmlns:p14="http://schemas.microsoft.com/office/powerpoint/2010/main" val="966809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340C4674-E805-4657-B5F6-C45FFF9275BE}"/>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A3603231-16BB-417D-AC72-427CC1FFE9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This is a partial timeline of video game consoles and their history. You have to memorize this as you will be tested later. Kidding!</a:t>
            </a:r>
          </a:p>
          <a:p>
            <a:endParaRPr lang="en-US" altLang="en-US">
              <a:latin typeface="Arial" panose="020B0604020202020204" pitchFamily="34" charset="0"/>
            </a:endParaRPr>
          </a:p>
          <a:p>
            <a:r>
              <a:rPr lang="en-US" altLang="en-US">
                <a:latin typeface="Arial" panose="020B0604020202020204" pitchFamily="34" charset="0"/>
              </a:rPr>
              <a:t>As you can see, there have been many game consoles over the years. Some have completely disappeared, while some have evolved and survived.</a:t>
            </a:r>
          </a:p>
        </p:txBody>
      </p:sp>
      <p:sp>
        <p:nvSpPr>
          <p:cNvPr id="20484" name="Slide Number Placeholder 3">
            <a:extLst>
              <a:ext uri="{FF2B5EF4-FFF2-40B4-BE49-F238E27FC236}">
                <a16:creationId xmlns:a16="http://schemas.microsoft.com/office/drawing/2014/main" id="{D655823A-93F9-4FEC-BAA1-2BCD0D1DDD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EC627555-DA42-4851-AC77-4B18C8B1064C}" type="slidenum">
              <a:rPr lang="en-GB" altLang="en-US" sz="1000" smtClean="0">
                <a:latin typeface="Arial" panose="020B0604020202020204" pitchFamily="34" charset="0"/>
              </a:rPr>
              <a:pPr/>
              <a:t>6</a:t>
            </a:fld>
            <a:endParaRPr lang="en-GB" altLang="en-US" sz="10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759936FD-942F-40A4-A5BC-B3B19E46028D}"/>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EA9CBCD-71C7-43C9-80CC-10B87083AD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You may have heard of Atari, who were the undisputed king of video games in the 1970s. Their Pong game started off the video arcade industry, and in 1975 they created a home version of Pong. Their domination really started in 1977 when they launched the Atari 2600 home console system to enable people to play video games by hooking up the console to their television sets. Ultimately, the Atari 2600 sold over 30 million units, which is a huge number in this relatively new market.</a:t>
            </a:r>
          </a:p>
          <a:p>
            <a:endParaRPr lang="en-US" altLang="en-US" dirty="0">
              <a:latin typeface="Arial" panose="020B0604020202020204" pitchFamily="34" charset="0"/>
            </a:endParaRPr>
          </a:p>
          <a:p>
            <a:r>
              <a:rPr lang="en-US" altLang="en-US" dirty="0">
                <a:latin typeface="Arial" panose="020B0604020202020204" pitchFamily="34" charset="0"/>
              </a:rPr>
              <a:t>The problem with such a huge success is that it attracted lots of competition, so plenty of other companies went into the market. In 1983, there was a huge arcade game crash due to market saturation, the rise of PCs, plus just a whole bunch of bad games that were mainly cash grabs, like the infamously horrible ET game based on the Steven Spielberg movie popular at that time. They also launched the Atari 5200 console in 1982, but it failed to take off as it was not backwards compatible with the 2600 and most of its games were just retreads of existing games. Ultimately, Atari as a corporation dissolved in 1984, although some of its subsidiaries still survive today.</a:t>
            </a:r>
          </a:p>
        </p:txBody>
      </p:sp>
      <p:sp>
        <p:nvSpPr>
          <p:cNvPr id="22532" name="Slide Number Placeholder 3">
            <a:extLst>
              <a:ext uri="{FF2B5EF4-FFF2-40B4-BE49-F238E27FC236}">
                <a16:creationId xmlns:a16="http://schemas.microsoft.com/office/drawing/2014/main" id="{69357C82-0DE5-4B90-898B-F0B0D6CCF7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69BB03F2-6F17-4B0E-B9F3-9184C47BB42C}" type="slidenum">
              <a:rPr lang="en-GB" altLang="en-US" sz="1000" smtClean="0">
                <a:latin typeface="Arial" panose="020B0604020202020204" pitchFamily="34" charset="0"/>
              </a:rPr>
              <a:pPr/>
              <a:t>7</a:t>
            </a:fld>
            <a:endParaRPr lang="en-GB" altLang="en-US" sz="10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96627AC4-28D7-42FB-9D49-D67686206A51}"/>
              </a:ext>
            </a:extLst>
          </p:cNvPr>
          <p:cNvSpPr>
            <a:spLocks noGrp="1" noRot="1" noChangeAspect="1" noChangeArrowheads="1" noTextEdit="1"/>
          </p:cNvSpPr>
          <p:nvPr>
            <p:ph type="sldImg"/>
          </p:nvPr>
        </p:nvSpPr>
        <p:spPr>
          <a:ln/>
        </p:spPr>
      </p:sp>
      <p:sp>
        <p:nvSpPr>
          <p:cNvPr id="24579" name="Notes Placeholder 2">
            <a:extLst>
              <a:ext uri="{FF2B5EF4-FFF2-40B4-BE49-F238E27FC236}">
                <a16:creationId xmlns:a16="http://schemas.microsoft.com/office/drawing/2014/main" id="{B2D44BB6-E956-4DE2-A911-2153BE6C0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Next, let’s talk about Nintendo, which started as a playing card company in 1889! Bet you didn’t </a:t>
            </a:r>
            <a:r>
              <a:rPr lang="en-US" altLang="en-US" dirty="0" err="1">
                <a:latin typeface="Arial" panose="020B0604020202020204" pitchFamily="34" charset="0"/>
              </a:rPr>
              <a:t>realise</a:t>
            </a:r>
            <a:r>
              <a:rPr lang="en-US" altLang="en-US" dirty="0">
                <a:latin typeface="Arial" panose="020B0604020202020204" pitchFamily="34" charset="0"/>
              </a:rPr>
              <a:t> the company was that old. Anyway, they really started influencing the video game industry in 1977 when they hired a certain Shigeru Miyamoto. You may have heard of him. You know, the guy who created Donkey Kong, Mario Bros and Legend of Zelda?</a:t>
            </a:r>
          </a:p>
          <a:p>
            <a:endParaRPr lang="en-US" altLang="en-US" dirty="0">
              <a:latin typeface="Arial" panose="020B0604020202020204" pitchFamily="34" charset="0"/>
            </a:endParaRPr>
          </a:p>
          <a:p>
            <a:r>
              <a:rPr lang="en-US" altLang="en-US" dirty="0">
                <a:latin typeface="Arial" panose="020B0604020202020204" pitchFamily="34" charset="0"/>
              </a:rPr>
              <a:t>Anyway, Nintendo released the Nintendo Entertainment System, or NES, in 1983, and was one of the pioneers of handheld game devices with the Nintendo Gameboy in 1989. Nintendo has consistently been in the forefront of technology, with a steady stream of top game devices like the SNES, Nintendo 64, Game Boy Advance, GameCube, Wii and 3DS. Of course, their latest console the Nintendo Switch is another successful game console.</a:t>
            </a:r>
          </a:p>
          <a:p>
            <a:endParaRPr lang="en-US" altLang="en-US" dirty="0">
              <a:latin typeface="Arial" panose="020B0604020202020204" pitchFamily="34" charset="0"/>
            </a:endParaRPr>
          </a:p>
          <a:p>
            <a:r>
              <a:rPr lang="en-US" altLang="en-US" dirty="0">
                <a:latin typeface="Arial" panose="020B0604020202020204" pitchFamily="34" charset="0"/>
              </a:rPr>
              <a:t>Many of their games have a Japanese or anime sensibility, from Mario and Zelda to </a:t>
            </a:r>
            <a:r>
              <a:rPr lang="en-US" altLang="en-US" dirty="0" err="1">
                <a:latin typeface="Arial" panose="020B0604020202020204" pitchFamily="34" charset="0"/>
              </a:rPr>
              <a:t>Pokemon</a:t>
            </a:r>
            <a:r>
              <a:rPr lang="en-US" altLang="en-US" dirty="0">
                <a:latin typeface="Arial" panose="020B0604020202020204" pitchFamily="34" charset="0"/>
              </a:rPr>
              <a:t> and Animal Crossing. A lot of their games have wide appeal, handle non-controversial subject matter and are suitable for the whole family. This is one of the reasons why they are currently a key industry player in the video console market.</a:t>
            </a:r>
          </a:p>
        </p:txBody>
      </p:sp>
      <p:sp>
        <p:nvSpPr>
          <p:cNvPr id="24580" name="Slide Number Placeholder 3">
            <a:extLst>
              <a:ext uri="{FF2B5EF4-FFF2-40B4-BE49-F238E27FC236}">
                <a16:creationId xmlns:a16="http://schemas.microsoft.com/office/drawing/2014/main" id="{339DE5F3-D654-47D4-BC68-6C81FD8AD0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14DF6020-0940-4C16-BB82-8F377F1FDA44}" type="slidenum">
              <a:rPr lang="en-GB" altLang="en-US" sz="1000" smtClean="0">
                <a:latin typeface="Arial" panose="020B0604020202020204" pitchFamily="34" charset="0"/>
              </a:rPr>
              <a:pPr/>
              <a:t>8</a:t>
            </a:fld>
            <a:endParaRPr lang="en-GB" altLang="en-US" sz="100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D046FD5B-8825-4940-BE1A-7F8A81B6090D}"/>
              </a:ext>
            </a:extLst>
          </p:cNvPr>
          <p:cNvSpPr>
            <a:spLocks noGrp="1" noRot="1" noChangeAspect="1" noChangeArrowheads="1" noTextEdit="1"/>
          </p:cNvSpPr>
          <p:nvPr>
            <p:ph type="sldImg"/>
          </p:nvPr>
        </p:nvSpPr>
        <p:spPr>
          <a:ln/>
        </p:spPr>
      </p:sp>
      <p:sp>
        <p:nvSpPr>
          <p:cNvPr id="26627" name="Notes Placeholder 2">
            <a:extLst>
              <a:ext uri="{FF2B5EF4-FFF2-40B4-BE49-F238E27FC236}">
                <a16:creationId xmlns:a16="http://schemas.microsoft.com/office/drawing/2014/main" id="{2A02A3DD-D21E-40B1-BDA5-6E0AC1664A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At this point, let’s talk about another console system that was big in the 1980s, but is no longer being produced, and that is Sega. Sega is a company that started in North America and eventually moved to Japan. In 1982, they entered the console market with the SG-1000, and the Master System in 1985 that outsold the NES in Europe. They really took off with the Sega Genesis in 1989, helped by the popularity of Sonic the Hedgehog in 1991.</a:t>
            </a:r>
          </a:p>
          <a:p>
            <a:endParaRPr lang="en-US" altLang="en-US" dirty="0">
              <a:latin typeface="Arial" panose="020B0604020202020204" pitchFamily="34" charset="0"/>
            </a:endParaRPr>
          </a:p>
          <a:p>
            <a:r>
              <a:rPr lang="en-US" altLang="en-US" dirty="0">
                <a:latin typeface="Arial" panose="020B0604020202020204" pitchFamily="34" charset="0"/>
              </a:rPr>
              <a:t>They continued to battle with the big boys with the handheld Sega Game Gear, but their next console Sega Saturn failed to keep up with Nintendo and the Sony </a:t>
            </a:r>
            <a:r>
              <a:rPr lang="en-US" altLang="en-US" dirty="0" err="1">
                <a:latin typeface="Arial" panose="020B0604020202020204" pitchFamily="34" charset="0"/>
              </a:rPr>
              <a:t>Playstation</a:t>
            </a:r>
            <a:r>
              <a:rPr lang="en-US" altLang="en-US" dirty="0">
                <a:latin typeface="Arial" panose="020B0604020202020204" pitchFamily="34" charset="0"/>
              </a:rPr>
              <a:t>. Their final console, the Dreamcast, stopped production in 2001. Ultimately, Sega could not keep up with the other consoles that had more high-profile games and better marketing and support. Today, they are a game developer and publisher, and are in the Guinness Book of World Records for being the world’s most prolific game producer with more than 500 games and 70 franchises.</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26628" name="Slide Number Placeholder 3">
            <a:extLst>
              <a:ext uri="{FF2B5EF4-FFF2-40B4-BE49-F238E27FC236}">
                <a16:creationId xmlns:a16="http://schemas.microsoft.com/office/drawing/2014/main" id="{9ED81EB0-9ABE-4523-B83C-68E44572A2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B04D8F32-EE95-49CD-9C6D-59AB328453B0}" type="slidenum">
              <a:rPr lang="en-GB" altLang="en-US" sz="1000" smtClean="0">
                <a:latin typeface="Arial" panose="020B0604020202020204" pitchFamily="34" charset="0"/>
              </a:rPr>
              <a:pPr/>
              <a:t>9</a:t>
            </a:fld>
            <a:endParaRPr lang="en-GB" altLang="en-US" sz="10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102776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088B4097-40B9-4A78-AFA8-6AB9812A8A7B}"/>
              </a:ext>
            </a:extLst>
          </p:cNvPr>
          <p:cNvSpPr>
            <a:spLocks noGrp="1" noChangeArrowheads="1"/>
          </p:cNvSpPr>
          <p:nvPr>
            <p:ph type="sldNum" sz="quarter" idx="10"/>
          </p:nvPr>
        </p:nvSpPr>
        <p:spPr>
          <a:ln/>
        </p:spPr>
        <p:txBody>
          <a:bodyPr/>
          <a:lstStyle>
            <a:lvl1pPr>
              <a:defRPr/>
            </a:lvl1pPr>
          </a:lstStyle>
          <a:p>
            <a:pPr>
              <a:defRPr/>
            </a:pPr>
            <a:r>
              <a:rPr lang="en-US" altLang="en-US"/>
              <a:t>Slide </a:t>
            </a:r>
            <a:fld id="{B0C960AB-47B7-485A-93A2-1755E05893C7}" type="slidenum">
              <a:rPr lang="en-US" altLang="en-US"/>
              <a:pPr>
                <a:defRPr/>
              </a:pPr>
              <a:t>‹#›</a:t>
            </a:fld>
            <a:endParaRPr lang="en-US" altLang="en-US"/>
          </a:p>
        </p:txBody>
      </p:sp>
    </p:spTree>
    <p:extLst>
      <p:ext uri="{BB962C8B-B14F-4D97-AF65-F5344CB8AC3E}">
        <p14:creationId xmlns:p14="http://schemas.microsoft.com/office/powerpoint/2010/main" val="3107898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71084B36-9B90-41B2-923E-F4B0E05D4481}"/>
              </a:ext>
            </a:extLst>
          </p:cNvPr>
          <p:cNvSpPr>
            <a:spLocks noGrp="1" noChangeArrowheads="1"/>
          </p:cNvSpPr>
          <p:nvPr>
            <p:ph type="sldNum" sz="quarter" idx="10"/>
          </p:nvPr>
        </p:nvSpPr>
        <p:spPr>
          <a:ln/>
        </p:spPr>
        <p:txBody>
          <a:bodyPr/>
          <a:lstStyle>
            <a:lvl1pPr>
              <a:defRPr/>
            </a:lvl1pPr>
          </a:lstStyle>
          <a:p>
            <a:pPr>
              <a:defRPr/>
            </a:pPr>
            <a:r>
              <a:rPr lang="en-US" altLang="en-US"/>
              <a:t>Slide </a:t>
            </a:r>
            <a:fld id="{D5586A1E-9C62-4BD5-B9B8-D31F98FE8B33}" type="slidenum">
              <a:rPr lang="en-US" altLang="en-US"/>
              <a:pPr>
                <a:defRPr/>
              </a:pPr>
              <a:t>‹#›</a:t>
            </a:fld>
            <a:endParaRPr lang="en-US" altLang="en-US"/>
          </a:p>
        </p:txBody>
      </p:sp>
    </p:spTree>
    <p:extLst>
      <p:ext uri="{BB962C8B-B14F-4D97-AF65-F5344CB8AC3E}">
        <p14:creationId xmlns:p14="http://schemas.microsoft.com/office/powerpoint/2010/main" val="715180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23C383D8-2309-4446-9A6C-AA096498FEEE}"/>
              </a:ext>
            </a:extLst>
          </p:cNvPr>
          <p:cNvSpPr>
            <a:spLocks noGrp="1" noChangeArrowheads="1"/>
          </p:cNvSpPr>
          <p:nvPr>
            <p:ph type="sldNum" sz="quarter" idx="10"/>
          </p:nvPr>
        </p:nvSpPr>
        <p:spPr>
          <a:ln/>
        </p:spPr>
        <p:txBody>
          <a:bodyPr/>
          <a:lstStyle>
            <a:lvl1pPr>
              <a:defRPr/>
            </a:lvl1pPr>
          </a:lstStyle>
          <a:p>
            <a:pPr>
              <a:defRPr/>
            </a:pPr>
            <a:r>
              <a:rPr lang="en-US" altLang="en-US"/>
              <a:t>Slide </a:t>
            </a:r>
            <a:fld id="{7B385D0A-5B2F-4419-B409-C4F50D1FD1FF}" type="slidenum">
              <a:rPr lang="en-US" altLang="en-US"/>
              <a:pPr>
                <a:defRPr/>
              </a:pPr>
              <a:t>‹#›</a:t>
            </a:fld>
            <a:endParaRPr lang="en-US" altLang="en-US"/>
          </a:p>
        </p:txBody>
      </p:sp>
    </p:spTree>
    <p:extLst>
      <p:ext uri="{BB962C8B-B14F-4D97-AF65-F5344CB8AC3E}">
        <p14:creationId xmlns:p14="http://schemas.microsoft.com/office/powerpoint/2010/main" val="805182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a:extLst>
              <a:ext uri="{FF2B5EF4-FFF2-40B4-BE49-F238E27FC236}">
                <a16:creationId xmlns:a16="http://schemas.microsoft.com/office/drawing/2014/main" id="{D57E9F55-B6A4-4FE6-BF42-2A76DC653B6B}"/>
              </a:ext>
            </a:extLst>
          </p:cNvPr>
          <p:cNvSpPr>
            <a:spLocks noGrp="1" noChangeArrowheads="1"/>
          </p:cNvSpPr>
          <p:nvPr>
            <p:ph type="sldNum" sz="quarter" idx="10"/>
          </p:nvPr>
        </p:nvSpPr>
        <p:spPr>
          <a:ln/>
        </p:spPr>
        <p:txBody>
          <a:bodyPr/>
          <a:lstStyle>
            <a:lvl1pPr>
              <a:defRPr/>
            </a:lvl1pPr>
          </a:lstStyle>
          <a:p>
            <a:pPr>
              <a:defRPr/>
            </a:pPr>
            <a:r>
              <a:rPr lang="en-US" altLang="en-US"/>
              <a:t>Slide </a:t>
            </a:r>
            <a:fld id="{0582DDA1-4BC6-4409-AD03-A407145C6842}" type="slidenum">
              <a:rPr lang="en-US" altLang="en-US"/>
              <a:pPr>
                <a:defRPr/>
              </a:pPr>
              <a:t>‹#›</a:t>
            </a:fld>
            <a:endParaRPr lang="en-US" altLang="en-US"/>
          </a:p>
        </p:txBody>
      </p:sp>
    </p:spTree>
    <p:extLst>
      <p:ext uri="{BB962C8B-B14F-4D97-AF65-F5344CB8AC3E}">
        <p14:creationId xmlns:p14="http://schemas.microsoft.com/office/powerpoint/2010/main" val="149310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2996DC06-8A92-46A8-BBBB-C4E8A8AE1958}"/>
              </a:ext>
            </a:extLst>
          </p:cNvPr>
          <p:cNvSpPr>
            <a:spLocks noGrp="1" noChangeArrowheads="1"/>
          </p:cNvSpPr>
          <p:nvPr>
            <p:ph type="sldNum" sz="quarter" idx="10"/>
          </p:nvPr>
        </p:nvSpPr>
        <p:spPr/>
        <p:txBody>
          <a:bodyPr/>
          <a:lstStyle>
            <a:lvl1pPr>
              <a:defRPr/>
            </a:lvl1pPr>
          </a:lstStyle>
          <a:p>
            <a:pPr>
              <a:defRPr/>
            </a:pPr>
            <a:r>
              <a:rPr lang="en-US" altLang="en-US"/>
              <a:t> Slide </a:t>
            </a:r>
            <a:fld id="{245C8264-7ADC-43B9-B4BB-612F9134B077}" type="slidenum">
              <a:rPr lang="en-US" altLang="en-US"/>
              <a:pPr>
                <a:defRPr/>
              </a:pPr>
              <a:t>‹#›</a:t>
            </a:fld>
            <a:endParaRPr lang="en-US" altLang="en-US"/>
          </a:p>
        </p:txBody>
      </p:sp>
    </p:spTree>
    <p:extLst>
      <p:ext uri="{BB962C8B-B14F-4D97-AF65-F5344CB8AC3E}">
        <p14:creationId xmlns:p14="http://schemas.microsoft.com/office/powerpoint/2010/main" val="3945802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a:extLst>
              <a:ext uri="{FF2B5EF4-FFF2-40B4-BE49-F238E27FC236}">
                <a16:creationId xmlns:a16="http://schemas.microsoft.com/office/drawing/2014/main" id="{3E44F3AD-EC95-4F51-8010-E0050433F3BF}"/>
              </a:ext>
            </a:extLst>
          </p:cNvPr>
          <p:cNvSpPr>
            <a:spLocks noGrp="1" noChangeArrowheads="1"/>
          </p:cNvSpPr>
          <p:nvPr>
            <p:ph type="sldNum" sz="quarter" idx="10"/>
          </p:nvPr>
        </p:nvSpPr>
        <p:spPr/>
        <p:txBody>
          <a:bodyPr/>
          <a:lstStyle>
            <a:lvl1pPr>
              <a:defRPr/>
            </a:lvl1pPr>
          </a:lstStyle>
          <a:p>
            <a:pPr>
              <a:defRPr/>
            </a:pPr>
            <a:r>
              <a:rPr lang="en-US" altLang="en-US"/>
              <a:t>  Slide </a:t>
            </a:r>
            <a:fld id="{F2AF9907-9919-455F-BBB9-29DFDBCB4A01}" type="slidenum">
              <a:rPr lang="en-US" altLang="en-US"/>
              <a:pPr>
                <a:defRPr/>
              </a:pPr>
              <a:t>‹#›</a:t>
            </a:fld>
            <a:endParaRPr lang="en-US" altLang="en-US"/>
          </a:p>
        </p:txBody>
      </p:sp>
    </p:spTree>
    <p:extLst>
      <p:ext uri="{BB962C8B-B14F-4D97-AF65-F5344CB8AC3E}">
        <p14:creationId xmlns:p14="http://schemas.microsoft.com/office/powerpoint/2010/main" val="3596114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a:extLst>
              <a:ext uri="{FF2B5EF4-FFF2-40B4-BE49-F238E27FC236}">
                <a16:creationId xmlns:a16="http://schemas.microsoft.com/office/drawing/2014/main" id="{6A5BF86A-0BB7-4F1F-A63E-DEB670090FF4}"/>
              </a:ext>
            </a:extLst>
          </p:cNvPr>
          <p:cNvSpPr>
            <a:spLocks noGrp="1" noChangeArrowheads="1"/>
          </p:cNvSpPr>
          <p:nvPr>
            <p:ph type="sldNum" sz="quarter" idx="10"/>
          </p:nvPr>
        </p:nvSpPr>
        <p:spPr/>
        <p:txBody>
          <a:bodyPr/>
          <a:lstStyle>
            <a:lvl1pPr>
              <a:defRPr/>
            </a:lvl1pPr>
          </a:lstStyle>
          <a:p>
            <a:pPr>
              <a:defRPr/>
            </a:pPr>
            <a:r>
              <a:rPr lang="en-US" altLang="en-US"/>
              <a:t> Slide </a:t>
            </a:r>
            <a:fld id="{286EAE4F-631F-422F-AC0B-CC7306B82125}" type="slidenum">
              <a:rPr lang="en-US" altLang="en-US"/>
              <a:pPr>
                <a:defRPr/>
              </a:pPr>
              <a:t>‹#›</a:t>
            </a:fld>
            <a:endParaRPr lang="en-US" altLang="en-US"/>
          </a:p>
        </p:txBody>
      </p:sp>
    </p:spTree>
    <p:extLst>
      <p:ext uri="{BB962C8B-B14F-4D97-AF65-F5344CB8AC3E}">
        <p14:creationId xmlns:p14="http://schemas.microsoft.com/office/powerpoint/2010/main" val="2159118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9FB66DB3-B333-4F7C-AE91-7F3C464FD4A7}"/>
              </a:ext>
            </a:extLst>
          </p:cNvPr>
          <p:cNvSpPr>
            <a:spLocks noGrp="1" noChangeArrowheads="1"/>
          </p:cNvSpPr>
          <p:nvPr>
            <p:ph type="sldNum" sz="quarter" idx="10"/>
          </p:nvPr>
        </p:nvSpPr>
        <p:spPr/>
        <p:txBody>
          <a:bodyPr/>
          <a:lstStyle>
            <a:lvl1pPr>
              <a:defRPr/>
            </a:lvl1pPr>
          </a:lstStyle>
          <a:p>
            <a:pPr>
              <a:defRPr/>
            </a:pPr>
            <a:br>
              <a:rPr lang="en-US" altLang="en-US"/>
            </a:br>
            <a:r>
              <a:rPr lang="en-US" altLang="en-US"/>
              <a:t>Slide </a:t>
            </a:r>
            <a:fld id="{852A416B-B709-4C6B-8B1C-0A680CBC6435}" type="slidenum">
              <a:rPr lang="en-US" altLang="en-US"/>
              <a:pPr>
                <a:defRPr/>
              </a:pPr>
              <a:t>‹#›</a:t>
            </a:fld>
            <a:endParaRPr lang="en-US" altLang="en-US"/>
          </a:p>
        </p:txBody>
      </p:sp>
    </p:spTree>
    <p:extLst>
      <p:ext uri="{BB962C8B-B14F-4D97-AF65-F5344CB8AC3E}">
        <p14:creationId xmlns:p14="http://schemas.microsoft.com/office/powerpoint/2010/main" val="1706688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CBB55E9E-A3B6-4F57-959F-958EDEB5C899}"/>
              </a:ext>
            </a:extLst>
          </p:cNvPr>
          <p:cNvSpPr>
            <a:spLocks noGrp="1" noChangeArrowheads="1"/>
          </p:cNvSpPr>
          <p:nvPr>
            <p:ph type="sldNum" sz="quarter" idx="10"/>
          </p:nvPr>
        </p:nvSpPr>
        <p:spPr/>
        <p:txBody>
          <a:bodyPr/>
          <a:lstStyle>
            <a:lvl1pPr>
              <a:defRPr/>
            </a:lvl1pPr>
          </a:lstStyle>
          <a:p>
            <a:pPr>
              <a:defRPr/>
            </a:pPr>
            <a:r>
              <a:rPr lang="en-US" altLang="en-US"/>
              <a:t> Slide </a:t>
            </a:r>
            <a:fld id="{634B7831-41D0-482A-9696-80C12C74C105}" type="slidenum">
              <a:rPr lang="en-US" altLang="en-US"/>
              <a:pPr>
                <a:defRPr/>
              </a:pPr>
              <a:t>‹#›</a:t>
            </a:fld>
            <a:endParaRPr lang="en-US" altLang="en-US"/>
          </a:p>
        </p:txBody>
      </p:sp>
    </p:spTree>
    <p:extLst>
      <p:ext uri="{BB962C8B-B14F-4D97-AF65-F5344CB8AC3E}">
        <p14:creationId xmlns:p14="http://schemas.microsoft.com/office/powerpoint/2010/main" val="2617471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39AB06D3-DAF4-4DA6-800E-A653B2B0F5DB}"/>
              </a:ext>
            </a:extLst>
          </p:cNvPr>
          <p:cNvSpPr>
            <a:spLocks noGrp="1" noChangeArrowheads="1"/>
          </p:cNvSpPr>
          <p:nvPr>
            <p:ph type="sldNum" sz="quarter" idx="10"/>
          </p:nvPr>
        </p:nvSpPr>
        <p:spPr>
          <a:ln/>
        </p:spPr>
        <p:txBody>
          <a:bodyPr/>
          <a:lstStyle>
            <a:lvl1pPr>
              <a:defRPr/>
            </a:lvl1pPr>
          </a:lstStyle>
          <a:p>
            <a:pPr>
              <a:defRPr/>
            </a:pPr>
            <a:r>
              <a:rPr lang="en-US" altLang="en-US"/>
              <a:t>Slide </a:t>
            </a:r>
            <a:fld id="{DF4D8A30-5175-4E23-AA65-FD95B8811A83}" type="slidenum">
              <a:rPr lang="en-US" altLang="en-US"/>
              <a:pPr>
                <a:defRPr/>
              </a:pPr>
              <a:t>‹#›</a:t>
            </a:fld>
            <a:endParaRPr lang="en-US" altLang="en-US"/>
          </a:p>
        </p:txBody>
      </p:sp>
    </p:spTree>
    <p:extLst>
      <p:ext uri="{BB962C8B-B14F-4D97-AF65-F5344CB8AC3E}">
        <p14:creationId xmlns:p14="http://schemas.microsoft.com/office/powerpoint/2010/main" val="1508732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718E983-39D1-40E5-A202-C1EE3E2596B7}"/>
              </a:ext>
            </a:extLst>
          </p:cNvPr>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a:extLst>
              <a:ext uri="{FF2B5EF4-FFF2-40B4-BE49-F238E27FC236}">
                <a16:creationId xmlns:a16="http://schemas.microsoft.com/office/drawing/2014/main" id="{E600885A-DEAF-4BF7-A038-8DE57EED078D}"/>
              </a:ext>
            </a:extLst>
          </p:cNvPr>
          <p:cNvSpPr>
            <a:spLocks noGrp="1" noChangeArrowheads="1"/>
          </p:cNvSpPr>
          <p:nvPr>
            <p:ph type="sldNum" sz="quarter" idx="4"/>
          </p:nvPr>
        </p:nvSpPr>
        <p:spPr bwMode="auto">
          <a:xfrm>
            <a:off x="6705600" y="6283325"/>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charset="0"/>
                <a:ea typeface="MS PGothic" charset="-128"/>
              </a:defRPr>
            </a:lvl1pPr>
          </a:lstStyle>
          <a:p>
            <a:pPr>
              <a:defRPr/>
            </a:pPr>
            <a:r>
              <a:rPr lang="en-US" altLang="en-US"/>
              <a:t>Slide </a:t>
            </a:r>
            <a:fld id="{9FF6D1CC-DA4D-4D53-8FCB-0F7BBC57E9E3}" type="slidenum">
              <a:rPr lang="en-US" altLang="en-US"/>
              <a:pPr>
                <a:defRPr/>
              </a:pPr>
              <a:t>‹#›</a:t>
            </a:fld>
            <a:endParaRPr lang="en-US" altLang="en-US"/>
          </a:p>
        </p:txBody>
      </p:sp>
      <p:sp>
        <p:nvSpPr>
          <p:cNvPr id="1028" name="Line 17">
            <a:extLst>
              <a:ext uri="{FF2B5EF4-FFF2-40B4-BE49-F238E27FC236}">
                <a16:creationId xmlns:a16="http://schemas.microsoft.com/office/drawing/2014/main" id="{739B82AA-0EB6-4337-93B8-978D712D33F7}"/>
              </a:ext>
            </a:extLst>
          </p:cNvPr>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a:extLst>
              <a:ext uri="{FF2B5EF4-FFF2-40B4-BE49-F238E27FC236}">
                <a16:creationId xmlns:a16="http://schemas.microsoft.com/office/drawing/2014/main" id="{46BB4AC8-90F6-401B-94CC-111FF5BFA87A}"/>
              </a:ext>
            </a:extLst>
          </p:cNvPr>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defRPr/>
            </a:pPr>
            <a:endParaRPr lang="en-US" altLang="en-US"/>
          </a:p>
        </p:txBody>
      </p:sp>
      <p:sp>
        <p:nvSpPr>
          <p:cNvPr id="48130" name="Rectangle 2">
            <a:extLst>
              <a:ext uri="{FF2B5EF4-FFF2-40B4-BE49-F238E27FC236}">
                <a16:creationId xmlns:a16="http://schemas.microsoft.com/office/drawing/2014/main" id="{C17BBB4F-1E51-42EF-AB12-06A159CC2C76}"/>
              </a:ext>
            </a:extLst>
          </p:cNvPr>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1" name="Picture 22" descr="School of ICT">
            <a:extLst>
              <a:ext uri="{FF2B5EF4-FFF2-40B4-BE49-F238E27FC236}">
                <a16:creationId xmlns:a16="http://schemas.microsoft.com/office/drawing/2014/main" id="{E5AA5C83-F986-4562-A710-412B058DC5B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Box 8">
            <a:extLst>
              <a:ext uri="{FF2B5EF4-FFF2-40B4-BE49-F238E27FC236}">
                <a16:creationId xmlns:a16="http://schemas.microsoft.com/office/drawing/2014/main" id="{245E2E15-52AE-4F19-95EA-151946195DFA}"/>
              </a:ext>
            </a:extLst>
          </p:cNvPr>
          <p:cNvSpPr txBox="1">
            <a:spLocks noChangeArrowheads="1"/>
          </p:cNvSpPr>
          <p:nvPr userDrawn="1"/>
        </p:nvSpPr>
        <p:spPr bwMode="auto">
          <a:xfrm>
            <a:off x="3678238" y="6384925"/>
            <a:ext cx="1710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defRPr/>
            </a:pPr>
            <a:r>
              <a:rPr lang="en-US" altLang="en-US" sz="1200" dirty="0">
                <a:latin typeface="Arial" charset="0"/>
                <a:ea typeface="Arial" charset="0"/>
                <a:cs typeface="Arial" charset="0"/>
              </a:rPr>
              <a:t>Last Update: 13-04-20</a:t>
            </a:r>
          </a:p>
        </p:txBody>
      </p:sp>
      <p:sp>
        <p:nvSpPr>
          <p:cNvPr id="2" name="MSIPCMContentMarking" descr="{&quot;HashCode&quot;:-1818968269,&quot;Placement&quot;:&quot;Header&quot;}">
            <a:extLst>
              <a:ext uri="{FF2B5EF4-FFF2-40B4-BE49-F238E27FC236}">
                <a16:creationId xmlns:a16="http://schemas.microsoft.com/office/drawing/2014/main" id="{4CAC5255-2F78-4609-A50E-6071970BE0BA}"/>
              </a:ext>
            </a:extLst>
          </p:cNvPr>
          <p:cNvSpPr txBox="1">
            <a:spLocks noChangeArrowheads="1"/>
          </p:cNvSpPr>
          <p:nvPr userDrawn="1"/>
        </p:nvSpPr>
        <p:spPr bwMode="auto">
          <a:xfrm>
            <a:off x="0" y="0"/>
            <a:ext cx="275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400">
                <a:solidFill>
                  <a:schemeClr val="tx1"/>
                </a:solidFill>
                <a:latin typeface="Verdana" panose="020B0604030504040204" pitchFamily="34" charset="0"/>
                <a:ea typeface="MS PGothic" panose="020B0600070205080204" pitchFamily="34" charset="-128"/>
              </a:defRPr>
            </a:lvl1pPr>
            <a:lvl2pPr marL="742950" indent="-285750">
              <a:defRPr sz="2400">
                <a:solidFill>
                  <a:schemeClr val="tx1"/>
                </a:solidFill>
                <a:latin typeface="Verdana" panose="020B0604030504040204" pitchFamily="34" charset="0"/>
                <a:ea typeface="MS PGothic" panose="020B0600070205080204" pitchFamily="34" charset="-128"/>
              </a:defRPr>
            </a:lvl2pPr>
            <a:lvl3pPr marL="1143000" indent="-228600">
              <a:defRPr sz="2400">
                <a:solidFill>
                  <a:schemeClr val="tx1"/>
                </a:solidFill>
                <a:latin typeface="Verdana" panose="020B0604030504040204" pitchFamily="34" charset="0"/>
                <a:ea typeface="MS PGothic" panose="020B0600070205080204" pitchFamily="34" charset="-128"/>
              </a:defRPr>
            </a:lvl3pPr>
            <a:lvl4pPr marL="1600200" indent="-228600">
              <a:defRPr sz="2400">
                <a:solidFill>
                  <a:schemeClr val="tx1"/>
                </a:solidFill>
                <a:latin typeface="Verdana" panose="020B0604030504040204" pitchFamily="34" charset="0"/>
                <a:ea typeface="MS PGothic" panose="020B0600070205080204" pitchFamily="34" charset="-128"/>
              </a:defRPr>
            </a:lvl4pPr>
            <a:lvl5pPr marL="2057400" indent="-22860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defRPr/>
            </a:pPr>
            <a:r>
              <a:rPr lang="en-US" alt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228" r:id="rId1"/>
    <p:sldLayoutId id="2147484223" r:id="rId2"/>
    <p:sldLayoutId id="2147484224" r:id="rId3"/>
    <p:sldLayoutId id="2147484229" r:id="rId4"/>
    <p:sldLayoutId id="2147484230" r:id="rId5"/>
    <p:sldLayoutId id="2147484231" r:id="rId6"/>
    <p:sldLayoutId id="2147484232" r:id="rId7"/>
    <p:sldLayoutId id="2147484233" r:id="rId8"/>
    <p:sldLayoutId id="2147484225" r:id="rId9"/>
    <p:sldLayoutId id="2147484226" r:id="rId10"/>
    <p:sldLayoutId id="2147484227" r:id="rId11"/>
  </p:sldLayoutIdLs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S PGothic" pitchFamily="34" charset="-128"/>
          <a:cs typeface="MS PGothic" charset="0"/>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ea typeface="MS PGothic" pitchFamily="34" charset="-128"/>
          <a:cs typeface="MS PGothic"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ea typeface="MS PGothic" pitchFamily="34" charset="-128"/>
          <a:cs typeface="MS PGothic" charset="0"/>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ea typeface="MS PGothic" pitchFamily="34" charset="-128"/>
          <a:cs typeface="MS PGothic" charset="0"/>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png"/><Relationship Id="rId4" Type="http://schemas.openxmlformats.org/officeDocument/2006/relationships/notesSlide" Target="../notesSlides/notesSlide10.xml"/><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1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12.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13.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50.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51.jpe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6.png"/><Relationship Id="rId12" Type="http://schemas.microsoft.com/office/2007/relationships/hdphoto" Target="../media/hdphoto4.wdp"/><Relationship Id="rId2" Type="http://schemas.openxmlformats.org/officeDocument/2006/relationships/audio" Target="../media/media3.m4a"/><Relationship Id="rId1" Type="http://schemas.microsoft.com/office/2007/relationships/media" Target="../media/media3.m4a"/><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5.png"/><Relationship Id="rId10" Type="http://schemas.microsoft.com/office/2007/relationships/hdphoto" Target="../media/hdphoto3.wdp"/><Relationship Id="rId4" Type="http://schemas.openxmlformats.org/officeDocument/2006/relationships/notesSlide" Target="../notesSlides/notesSlide3.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4.m4a"/><Relationship Id="rId7" Type="http://schemas.openxmlformats.org/officeDocument/2006/relationships/image" Target="../media/image10.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notesSlide" Target="../notesSlides/notesSlide4.xml"/><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microsoft.com/office/2007/relationships/hdphoto" Target="../media/hdphoto5.wdp"/><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7.xml"/><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2.png"/><Relationship Id="rId11" Type="http://schemas.openxmlformats.org/officeDocument/2006/relationships/image" Target="../media/image3.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notesSlide" Target="../notesSlides/notesSlide8.xml"/><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8.png"/><Relationship Id="rId11" Type="http://schemas.openxmlformats.org/officeDocument/2006/relationships/image" Target="../media/image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notesSlide" Target="../notesSlides/notesSlide9.xml"/><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
            <a:extLst>
              <a:ext uri="{FF2B5EF4-FFF2-40B4-BE49-F238E27FC236}">
                <a16:creationId xmlns:a16="http://schemas.microsoft.com/office/drawing/2014/main" id="{B380BCE2-5DCF-432E-A32B-D50EDA6C7BC8}"/>
              </a:ext>
            </a:extLst>
          </p:cNvPr>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a:extLst>
              <a:ext uri="{FF2B5EF4-FFF2-40B4-BE49-F238E27FC236}">
                <a16:creationId xmlns:a16="http://schemas.microsoft.com/office/drawing/2014/main" id="{97017114-1F1E-46A1-8EE1-FFE743958B6A}"/>
              </a:ext>
            </a:extLst>
          </p:cNvPr>
          <p:cNvSpPr>
            <a:spLocks noGrp="1" noChangeArrowheads="1"/>
          </p:cNvSpPr>
          <p:nvPr>
            <p:ph type="subTitle" idx="1"/>
          </p:nvPr>
        </p:nvSpPr>
        <p:spPr>
          <a:xfrm>
            <a:off x="2514600" y="1600200"/>
            <a:ext cx="5410200" cy="1752600"/>
          </a:xfrm>
        </p:spPr>
        <p:txBody>
          <a:bodyPr/>
          <a:lstStyle/>
          <a:p>
            <a:pPr algn="ctr">
              <a:lnSpc>
                <a:spcPct val="130000"/>
              </a:lnSpc>
              <a:buFont typeface="Wingdings" charset="0"/>
              <a:buNone/>
              <a:defRPr/>
            </a:pPr>
            <a:r>
              <a:rPr lang="en-GB" sz="4400" b="0" dirty="0">
                <a:solidFill>
                  <a:srgbClr val="0033CC"/>
                </a:solidFill>
                <a:effectLst>
                  <a:outerShdw blurRad="38100" dist="38100" dir="2700000" algn="tl">
                    <a:srgbClr val="DDDDDD"/>
                  </a:outerShdw>
                </a:effectLst>
                <a:latin typeface="Verdana" charset="0"/>
                <a:ea typeface="MS PGothic" charset="0"/>
              </a:rPr>
              <a:t>A Brief History of Video Games</a:t>
            </a:r>
            <a:endParaRPr lang="en-GB" sz="4000" dirty="0">
              <a:solidFill>
                <a:srgbClr val="0033CC"/>
              </a:solidFill>
              <a:effectLst>
                <a:outerShdw blurRad="38100" dist="38100" dir="2700000" algn="tl">
                  <a:srgbClr val="DDDDDD"/>
                </a:outerShdw>
              </a:effectLst>
              <a:latin typeface="Verdana" charset="0"/>
              <a:ea typeface="MS PGothic" charset="0"/>
            </a:endParaRPr>
          </a:p>
        </p:txBody>
      </p:sp>
      <p:sp>
        <p:nvSpPr>
          <p:cNvPr id="129028" name="Text Box 4">
            <a:extLst>
              <a:ext uri="{FF2B5EF4-FFF2-40B4-BE49-F238E27FC236}">
                <a16:creationId xmlns:a16="http://schemas.microsoft.com/office/drawing/2014/main" id="{C8CC0C2A-13B8-4595-BB5C-BF15F902C47B}"/>
              </a:ext>
            </a:extLst>
          </p:cNvPr>
          <p:cNvSpPr txBox="1">
            <a:spLocks noChangeArrowheads="1"/>
          </p:cNvSpPr>
          <p:nvPr/>
        </p:nvSpPr>
        <p:spPr bwMode="auto">
          <a:xfrm>
            <a:off x="609600" y="1066800"/>
            <a:ext cx="457200" cy="3970338"/>
          </a:xfrm>
          <a:prstGeom prst="rect">
            <a:avLst/>
          </a:prstGeom>
          <a:noFill/>
          <a:ln w="9525">
            <a:noFill/>
            <a:miter lim="800000"/>
            <a:headEnd/>
            <a:tailEnd/>
          </a:ln>
          <a:effectLst/>
        </p:spPr>
        <p:txBody>
          <a:bodyPr>
            <a:spAutoFit/>
          </a:bodyPr>
          <a:lstStyle>
            <a:lvl1pPr>
              <a:defRPr kumimoji="1" sz="3200" b="1">
                <a:solidFill>
                  <a:schemeClr val="tx1"/>
                </a:solidFill>
                <a:latin typeface="Arial Narrow" charset="0"/>
                <a:ea typeface="MS PGothic" charset="0"/>
                <a:cs typeface="MS PGothic" charset="0"/>
              </a:defRPr>
            </a:lvl1pPr>
            <a:lvl2pPr>
              <a:defRPr kumimoji="1" sz="2800" b="1">
                <a:solidFill>
                  <a:srgbClr val="0033CC"/>
                </a:solidFill>
                <a:latin typeface="Arial Narrow" charset="0"/>
                <a:ea typeface="MS PGothic" charset="0"/>
                <a:cs typeface="MS PGothic" charset="0"/>
              </a:defRPr>
            </a:lvl2pPr>
            <a:lvl3pPr>
              <a:defRPr kumimoji="1" sz="2400">
                <a:solidFill>
                  <a:schemeClr val="hlink"/>
                </a:solidFill>
                <a:latin typeface="Arial Narrow" charset="0"/>
                <a:ea typeface="MS PGothic" charset="0"/>
                <a:cs typeface="MS PGothic" charset="0"/>
              </a:defRPr>
            </a:lvl3pPr>
            <a:lvl4pPr>
              <a:defRPr kumimoji="1" sz="2000">
                <a:solidFill>
                  <a:schemeClr val="tx1"/>
                </a:solidFill>
                <a:latin typeface="Arial Narrow" charset="0"/>
                <a:ea typeface="MS PGothic" charset="0"/>
                <a:cs typeface="MS PGothic" charset="0"/>
              </a:defRPr>
            </a:lvl4pPr>
            <a:lvl5pPr>
              <a:defRPr kumimoji="1" sz="2000">
                <a:solidFill>
                  <a:srgbClr val="009900"/>
                </a:solidFill>
                <a:latin typeface="Arial Narrow" charset="0"/>
                <a:ea typeface="MS PGothic" charset="0"/>
                <a:cs typeface="MS PGothic" charset="0"/>
              </a:defRPr>
            </a:lvl5pPr>
            <a:lvl6pPr>
              <a:buFont typeface="Wingdings" charset="0"/>
              <a:defRPr kumimoji="1" sz="2000">
                <a:solidFill>
                  <a:srgbClr val="009900"/>
                </a:solidFill>
                <a:latin typeface="Arial Narrow" charset="0"/>
                <a:ea typeface="MS PGothic" charset="0"/>
                <a:cs typeface="MS PGothic" charset="0"/>
              </a:defRPr>
            </a:lvl6pPr>
            <a:lvl7pPr>
              <a:buFont typeface="Wingdings" charset="0"/>
              <a:defRPr kumimoji="1" sz="2000">
                <a:solidFill>
                  <a:srgbClr val="009900"/>
                </a:solidFill>
                <a:latin typeface="Arial Narrow" charset="0"/>
                <a:ea typeface="MS PGothic" charset="0"/>
                <a:cs typeface="MS PGothic" charset="0"/>
              </a:defRPr>
            </a:lvl7pPr>
            <a:lvl8pPr>
              <a:buFont typeface="Wingdings" charset="0"/>
              <a:defRPr kumimoji="1" sz="2000">
                <a:solidFill>
                  <a:srgbClr val="009900"/>
                </a:solidFill>
                <a:latin typeface="Arial Narrow" charset="0"/>
                <a:ea typeface="MS PGothic" charset="0"/>
                <a:cs typeface="MS PGothic" charset="0"/>
              </a:defRPr>
            </a:lvl8pPr>
            <a:lvl9pPr>
              <a:buFont typeface="Wingdings" charset="0"/>
              <a:defRPr kumimoji="1" sz="2000">
                <a:solidFill>
                  <a:srgbClr val="009900"/>
                </a:solidFill>
                <a:latin typeface="Arial Narrow" charset="0"/>
                <a:ea typeface="MS PGothic" charset="0"/>
                <a:cs typeface="MS PGothic" charset="0"/>
              </a:defRPr>
            </a:lvl9pPr>
          </a:lstStyle>
          <a:p>
            <a:pPr eaLnBrk="1" hangingPunct="1">
              <a:spcBef>
                <a:spcPct val="50000"/>
              </a:spcBef>
              <a:defRPr/>
            </a:pPr>
            <a:r>
              <a:rPr kumimoji="0" lang="en-GB" sz="3600">
                <a:solidFill>
                  <a:schemeClr val="bg1"/>
                </a:solidFill>
                <a:effectLst>
                  <a:outerShdw blurRad="38100" dist="38100" dir="2700000" algn="tl">
                    <a:srgbClr val="DDDDDD"/>
                  </a:outerShdw>
                </a:effectLst>
                <a:latin typeface="Tahoma" charset="0"/>
              </a:rPr>
              <a:t>LECTURE</a:t>
            </a:r>
            <a:endParaRPr kumimoji="0" lang="en-GB" sz="3600" dirty="0">
              <a:solidFill>
                <a:srgbClr val="FF0000"/>
              </a:solidFill>
              <a:effectLst>
                <a:outerShdw blurRad="38100" dist="38100" dir="2700000" algn="tl">
                  <a:srgbClr val="DDDDDD"/>
                </a:outerShdw>
              </a:effectLst>
              <a:latin typeface="Tahoma" charset="0"/>
            </a:endParaRPr>
          </a:p>
        </p:txBody>
      </p:sp>
      <p:sp>
        <p:nvSpPr>
          <p:cNvPr id="129035" name="Text Box 11">
            <a:extLst>
              <a:ext uri="{FF2B5EF4-FFF2-40B4-BE49-F238E27FC236}">
                <a16:creationId xmlns:a16="http://schemas.microsoft.com/office/drawing/2014/main" id="{B4B539FA-4AAC-4491-8D1A-5CD3A7B296F2}"/>
              </a:ext>
            </a:extLst>
          </p:cNvPr>
          <p:cNvSpPr txBox="1">
            <a:spLocks noChangeArrowheads="1"/>
          </p:cNvSpPr>
          <p:nvPr/>
        </p:nvSpPr>
        <p:spPr bwMode="auto">
          <a:xfrm>
            <a:off x="457200" y="5410200"/>
            <a:ext cx="914400" cy="701675"/>
          </a:xfrm>
          <a:prstGeom prst="rect">
            <a:avLst/>
          </a:prstGeom>
          <a:noFill/>
          <a:ln w="9525">
            <a:noFill/>
            <a:miter lim="800000"/>
            <a:headEnd/>
            <a:tailEnd/>
          </a:ln>
          <a:effectLst/>
        </p:spPr>
        <p:txBody>
          <a:bodyPr>
            <a:spAutoFit/>
          </a:bodyP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lgn="ctr" eaLnBrk="1" hangingPunct="1">
              <a:spcBef>
                <a:spcPct val="50000"/>
              </a:spcBef>
              <a:defRPr/>
            </a:pPr>
            <a:r>
              <a:rPr lang="en-GB" altLang="en-US" sz="4000" b="1" dirty="0">
                <a:solidFill>
                  <a:schemeClr val="bg1"/>
                </a:solidFill>
                <a:effectLst>
                  <a:outerShdw blurRad="38100" dist="38100" dir="2700000" algn="tl">
                    <a:srgbClr val="C0C0C0"/>
                  </a:outerShdw>
                </a:effectLst>
                <a:latin typeface="Arial" charset="0"/>
              </a:rPr>
              <a:t> </a:t>
            </a:r>
          </a:p>
        </p:txBody>
      </p:sp>
      <p:sp>
        <p:nvSpPr>
          <p:cNvPr id="9222" name="Rectangle 14">
            <a:extLst>
              <a:ext uri="{FF2B5EF4-FFF2-40B4-BE49-F238E27FC236}">
                <a16:creationId xmlns:a16="http://schemas.microsoft.com/office/drawing/2014/main" id="{B4CCC0F9-2BE5-48C8-B47E-FEF52ACB98E7}"/>
              </a:ext>
            </a:extLst>
          </p:cNvPr>
          <p:cNvSpPr>
            <a:spLocks noChangeArrowheads="1"/>
          </p:cNvSpPr>
          <p:nvPr/>
        </p:nvSpPr>
        <p:spPr bwMode="auto">
          <a:xfrm>
            <a:off x="2590800" y="4648200"/>
            <a:ext cx="5486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lgn="ctr">
              <a:lnSpc>
                <a:spcPct val="90000"/>
              </a:lnSpc>
              <a:buFont typeface="Wingdings" panose="05000000000000000000" pitchFamily="2" charset="2"/>
              <a:buNone/>
            </a:pPr>
            <a:r>
              <a:rPr lang="en-GB" altLang="en-US" sz="2400"/>
              <a:t>Game Production</a:t>
            </a:r>
          </a:p>
          <a:p>
            <a:pPr algn="ctr">
              <a:lnSpc>
                <a:spcPct val="90000"/>
              </a:lnSpc>
              <a:buFont typeface="Wingdings" panose="05000000000000000000" pitchFamily="2" charset="2"/>
              <a:buNone/>
            </a:pPr>
            <a:r>
              <a:rPr lang="en-GB" altLang="en-US" sz="2400" b="0"/>
              <a:t>Diploma in IT</a:t>
            </a:r>
          </a:p>
        </p:txBody>
      </p:sp>
      <p:sp>
        <p:nvSpPr>
          <p:cNvPr id="9223" name="Line 15">
            <a:extLst>
              <a:ext uri="{FF2B5EF4-FFF2-40B4-BE49-F238E27FC236}">
                <a16:creationId xmlns:a16="http://schemas.microsoft.com/office/drawing/2014/main" id="{14441776-7CC7-4902-9165-3009266E8B49}"/>
              </a:ext>
            </a:extLst>
          </p:cNvPr>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9224" name="Picture 16" descr="School of ICT">
            <a:extLst>
              <a:ext uri="{FF2B5EF4-FFF2-40B4-BE49-F238E27FC236}">
                <a16:creationId xmlns:a16="http://schemas.microsoft.com/office/drawing/2014/main" id="{4B7A3884-A8B2-4943-B1AB-CBF3A9126C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a:extLst>
              <a:ext uri="{FF2B5EF4-FFF2-40B4-BE49-F238E27FC236}">
                <a16:creationId xmlns:a16="http://schemas.microsoft.com/office/drawing/2014/main" id="{2D5A15A1-C546-43CE-9EBF-2D32BB2FBD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294"/>
    </mc:Choice>
    <mc:Fallback xmlns="">
      <p:transition spd="slow" advTm="12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9">
            <a:extLst>
              <a:ext uri="{FF2B5EF4-FFF2-40B4-BE49-F238E27FC236}">
                <a16:creationId xmlns:a16="http://schemas.microsoft.com/office/drawing/2014/main" id="{17562E47-A25A-4DD6-9AE7-FBD87A5946E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352800"/>
            <a:ext cx="1920875" cy="28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FDCCCF8-AEB1-4E0B-BB42-5BF82F3689A0}"/>
              </a:ext>
            </a:extLst>
          </p:cNvPr>
          <p:cNvSpPr>
            <a:spLocks noGrp="1"/>
          </p:cNvSpPr>
          <p:nvPr>
            <p:ph type="title"/>
          </p:nvPr>
        </p:nvSpPr>
        <p:spPr/>
        <p:txBody>
          <a:bodyPr/>
          <a:lstStyle/>
          <a:p>
            <a:pPr>
              <a:defRPr/>
            </a:pPr>
            <a:r>
              <a:rPr lang="en-US" altLang="en-US">
                <a:ea typeface="MS PGothic" charset="-128"/>
              </a:rPr>
              <a:t>Sony</a:t>
            </a:r>
          </a:p>
        </p:txBody>
      </p:sp>
      <p:sp>
        <p:nvSpPr>
          <p:cNvPr id="20484" name="Content Placeholder 2">
            <a:extLst>
              <a:ext uri="{FF2B5EF4-FFF2-40B4-BE49-F238E27FC236}">
                <a16:creationId xmlns:a16="http://schemas.microsoft.com/office/drawing/2014/main" id="{2AE8C651-BA71-43F0-8F48-9B52B4D7949C}"/>
              </a:ext>
            </a:extLst>
          </p:cNvPr>
          <p:cNvSpPr>
            <a:spLocks noGrp="1"/>
          </p:cNvSpPr>
          <p:nvPr>
            <p:ph idx="1"/>
          </p:nvPr>
        </p:nvSpPr>
        <p:spPr>
          <a:xfrm>
            <a:off x="381000" y="1066800"/>
            <a:ext cx="5702347" cy="5029200"/>
          </a:xfrm>
        </p:spPr>
        <p:txBody>
          <a:bodyPr/>
          <a:lstStyle/>
          <a:p>
            <a:pPr>
              <a:defRPr/>
            </a:pPr>
            <a:r>
              <a:rPr lang="en-US" altLang="en-US" dirty="0"/>
              <a:t>Entry to game market in 1993</a:t>
            </a:r>
          </a:p>
          <a:p>
            <a:pPr>
              <a:defRPr/>
            </a:pPr>
            <a:r>
              <a:rPr lang="en-US" altLang="en-US" dirty="0"/>
              <a:t>Consoles</a:t>
            </a:r>
          </a:p>
          <a:p>
            <a:pPr lvl="1">
              <a:defRPr/>
            </a:pPr>
            <a:r>
              <a:rPr lang="en-US" altLang="en-US" dirty="0" err="1"/>
              <a:t>Playstation</a:t>
            </a:r>
            <a:r>
              <a:rPr lang="en-US" altLang="en-US" dirty="0"/>
              <a:t> &amp; PSP/Vita</a:t>
            </a:r>
          </a:p>
          <a:p>
            <a:pPr>
              <a:defRPr/>
            </a:pPr>
            <a:r>
              <a:rPr lang="en-US" altLang="en-US" dirty="0"/>
              <a:t>Games</a:t>
            </a:r>
          </a:p>
          <a:p>
            <a:pPr lvl="1">
              <a:defRPr/>
            </a:pPr>
            <a:r>
              <a:rPr lang="en-US" altLang="en-US" dirty="0"/>
              <a:t>God of War, Final Fantasy, Metal Gear Solid, The Last of Us, …</a:t>
            </a:r>
          </a:p>
          <a:p>
            <a:pPr marL="457200" lvl="1" indent="0">
              <a:buFont typeface="Wingdings" panose="05000000000000000000" pitchFamily="2" charset="2"/>
              <a:buNone/>
              <a:defRPr/>
            </a:pPr>
            <a:endParaRPr lang="en-US" altLang="en-US" dirty="0"/>
          </a:p>
          <a:p>
            <a:pPr>
              <a:defRPr/>
            </a:pPr>
            <a:endParaRPr lang="en-US" altLang="en-US" dirty="0"/>
          </a:p>
        </p:txBody>
      </p:sp>
      <p:sp>
        <p:nvSpPr>
          <p:cNvPr id="27653" name="Slide Number Placeholder 3">
            <a:extLst>
              <a:ext uri="{FF2B5EF4-FFF2-40B4-BE49-F238E27FC236}">
                <a16:creationId xmlns:a16="http://schemas.microsoft.com/office/drawing/2014/main" id="{44219743-5A96-4701-A895-1B853DF95D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613AB912-62F3-4D8D-A715-6018B4D6643F}" type="slidenum">
              <a:rPr kumimoji="0" lang="en-US" altLang="en-US" sz="1200" b="0" smtClean="0"/>
              <a:pPr>
                <a:spcBef>
                  <a:spcPct val="50000"/>
                </a:spcBef>
                <a:buClrTx/>
                <a:buSzTx/>
                <a:buFontTx/>
                <a:buNone/>
              </a:pPr>
              <a:t>10</a:t>
            </a:fld>
            <a:endParaRPr kumimoji="0" lang="en-US" altLang="en-US" sz="1200" b="0"/>
          </a:p>
        </p:txBody>
      </p:sp>
      <p:pic>
        <p:nvPicPr>
          <p:cNvPr id="27654" name="Picture 5">
            <a:extLst>
              <a:ext uri="{FF2B5EF4-FFF2-40B4-BE49-F238E27FC236}">
                <a16:creationId xmlns:a16="http://schemas.microsoft.com/office/drawing/2014/main" id="{E4F89357-1458-44E9-B3DB-542E2FB464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1676400"/>
            <a:ext cx="166370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6">
            <a:extLst>
              <a:ext uri="{FF2B5EF4-FFF2-40B4-BE49-F238E27FC236}">
                <a16:creationId xmlns:a16="http://schemas.microsoft.com/office/drawing/2014/main" id="{354E4B68-C11C-4C4F-BCED-83FBC0AB339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228600"/>
            <a:ext cx="1473200"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8">
            <a:extLst>
              <a:ext uri="{FF2B5EF4-FFF2-40B4-BE49-F238E27FC236}">
                <a16:creationId xmlns:a16="http://schemas.microsoft.com/office/drawing/2014/main" id="{D391C956-C75C-4448-9611-A6452545ADA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2852384">
            <a:off x="6934200" y="2595563"/>
            <a:ext cx="192405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Final Fantasy VII Remake: What you need to know - CNET">
            <a:extLst>
              <a:ext uri="{FF2B5EF4-FFF2-40B4-BE49-F238E27FC236}">
                <a16:creationId xmlns:a16="http://schemas.microsoft.com/office/drawing/2014/main" id="{3E305FD6-4FFC-4C5C-B104-A58D63BAF5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4423728"/>
            <a:ext cx="2694656" cy="151574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4522371A-4539-4209-B78E-73ED19A0E94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85200" y="6299200"/>
            <a:ext cx="406400" cy="406400"/>
          </a:xfrm>
          <a:prstGeom prst="rect">
            <a:avLst/>
          </a:prstGeom>
        </p:spPr>
      </p:pic>
    </p:spTree>
  </p:cSld>
  <p:clrMapOvr>
    <a:masterClrMapping/>
  </p:clrMapOvr>
  <p:transition spd="slow" advTm="6409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4D666-7A16-4E9B-8B8C-34F6E6E5C3C3}"/>
              </a:ext>
            </a:extLst>
          </p:cNvPr>
          <p:cNvSpPr>
            <a:spLocks noGrp="1"/>
          </p:cNvSpPr>
          <p:nvPr>
            <p:ph type="title"/>
          </p:nvPr>
        </p:nvSpPr>
        <p:spPr/>
        <p:txBody>
          <a:bodyPr/>
          <a:lstStyle/>
          <a:p>
            <a:pPr>
              <a:defRPr/>
            </a:pPr>
            <a:r>
              <a:rPr lang="en-US" altLang="en-US">
                <a:ea typeface="MS PGothic" charset="-128"/>
              </a:rPr>
              <a:t>Microsoft</a:t>
            </a:r>
          </a:p>
        </p:txBody>
      </p:sp>
      <p:sp>
        <p:nvSpPr>
          <p:cNvPr id="28675" name="Content Placeholder 2">
            <a:extLst>
              <a:ext uri="{FF2B5EF4-FFF2-40B4-BE49-F238E27FC236}">
                <a16:creationId xmlns:a16="http://schemas.microsoft.com/office/drawing/2014/main" id="{DB04D507-F84E-421A-BB92-D2EB95268475}"/>
              </a:ext>
            </a:extLst>
          </p:cNvPr>
          <p:cNvSpPr>
            <a:spLocks noGrp="1" noChangeArrowheads="1"/>
          </p:cNvSpPr>
          <p:nvPr>
            <p:ph idx="1"/>
          </p:nvPr>
        </p:nvSpPr>
        <p:spPr>
          <a:xfrm>
            <a:off x="3048000" y="1066800"/>
            <a:ext cx="5486400" cy="5181600"/>
          </a:xfrm>
        </p:spPr>
        <p:txBody>
          <a:bodyPr/>
          <a:lstStyle/>
          <a:p>
            <a:pPr>
              <a:lnSpc>
                <a:spcPct val="90000"/>
              </a:lnSpc>
            </a:pPr>
            <a:r>
              <a:rPr lang="en-US" altLang="en-US" dirty="0"/>
              <a:t>Unveiled in 2000</a:t>
            </a:r>
          </a:p>
          <a:p>
            <a:pPr lvl="1">
              <a:lnSpc>
                <a:spcPct val="90000"/>
              </a:lnSpc>
            </a:pPr>
            <a:r>
              <a:rPr lang="en-US" altLang="en-US" dirty="0"/>
              <a:t>First to have a built-in hard disk</a:t>
            </a:r>
          </a:p>
          <a:p>
            <a:pPr lvl="1">
              <a:lnSpc>
                <a:spcPct val="90000"/>
              </a:lnSpc>
            </a:pPr>
            <a:r>
              <a:rPr lang="en-US" altLang="en-US" dirty="0"/>
              <a:t>Relatively bulky</a:t>
            </a:r>
          </a:p>
          <a:p>
            <a:pPr>
              <a:lnSpc>
                <a:spcPct val="90000"/>
              </a:lnSpc>
            </a:pPr>
            <a:r>
              <a:rPr lang="en-US" altLang="en-US" dirty="0"/>
              <a:t>Console</a:t>
            </a:r>
          </a:p>
          <a:p>
            <a:pPr lvl="1">
              <a:lnSpc>
                <a:spcPct val="90000"/>
              </a:lnSpc>
            </a:pPr>
            <a:r>
              <a:rPr lang="en-US" altLang="en-US" dirty="0"/>
              <a:t>Xbox - Xbox Live &amp; Kinect</a:t>
            </a:r>
          </a:p>
          <a:p>
            <a:pPr>
              <a:lnSpc>
                <a:spcPct val="90000"/>
              </a:lnSpc>
            </a:pPr>
            <a:r>
              <a:rPr lang="en-US" altLang="en-US" dirty="0"/>
              <a:t>Games</a:t>
            </a:r>
          </a:p>
          <a:p>
            <a:pPr lvl="1">
              <a:lnSpc>
                <a:spcPct val="90000"/>
              </a:lnSpc>
            </a:pPr>
            <a:r>
              <a:rPr lang="en-US" altLang="en-US" dirty="0"/>
              <a:t>Halo, Borderlands, Mass Effect, Bioshock, …</a:t>
            </a:r>
          </a:p>
        </p:txBody>
      </p:sp>
      <p:sp>
        <p:nvSpPr>
          <p:cNvPr id="28676" name="Slide Number Placeholder 3">
            <a:extLst>
              <a:ext uri="{FF2B5EF4-FFF2-40B4-BE49-F238E27FC236}">
                <a16:creationId xmlns:a16="http://schemas.microsoft.com/office/drawing/2014/main" id="{493444D3-1DB9-4318-812F-11593AB520E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E3DB122F-E871-49EE-A138-F9632AF80C6C}" type="slidenum">
              <a:rPr kumimoji="0" lang="en-US" altLang="en-US" sz="1200" b="0" smtClean="0"/>
              <a:pPr>
                <a:spcBef>
                  <a:spcPct val="50000"/>
                </a:spcBef>
                <a:buClrTx/>
                <a:buSzTx/>
                <a:buFontTx/>
                <a:buNone/>
              </a:pPr>
              <a:t>11</a:t>
            </a:fld>
            <a:endParaRPr kumimoji="0" lang="en-US" altLang="en-US" sz="1200" b="0"/>
          </a:p>
        </p:txBody>
      </p:sp>
      <p:pic>
        <p:nvPicPr>
          <p:cNvPr id="28677" name="Picture 6">
            <a:extLst>
              <a:ext uri="{FF2B5EF4-FFF2-40B4-BE49-F238E27FC236}">
                <a16:creationId xmlns:a16="http://schemas.microsoft.com/office/drawing/2014/main" id="{70FCAB9D-898A-428F-B39D-0614388983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3400" y="838200"/>
            <a:ext cx="146526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7">
            <a:extLst>
              <a:ext uri="{FF2B5EF4-FFF2-40B4-BE49-F238E27FC236}">
                <a16:creationId xmlns:a16="http://schemas.microsoft.com/office/drawing/2014/main" id="{45C176B7-4291-4CC0-AE0F-BD0DCF9D996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400" y="3048000"/>
            <a:ext cx="13970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8">
            <a:extLst>
              <a:ext uri="{FF2B5EF4-FFF2-40B4-BE49-F238E27FC236}">
                <a16:creationId xmlns:a16="http://schemas.microsoft.com/office/drawing/2014/main" id="{B0681516-A68A-44F5-AFBA-EA475ED0A92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2362200"/>
            <a:ext cx="14224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9">
            <a:extLst>
              <a:ext uri="{FF2B5EF4-FFF2-40B4-BE49-F238E27FC236}">
                <a16:creationId xmlns:a16="http://schemas.microsoft.com/office/drawing/2014/main" id="{18423809-B2A3-4A07-9DB8-D1406E8183C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000" y="4648200"/>
            <a:ext cx="22002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C965DBF7-4A73-42E4-89EB-9F9C1408624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5200" y="6299200"/>
            <a:ext cx="406400" cy="406400"/>
          </a:xfrm>
          <a:prstGeom prst="rect">
            <a:avLst/>
          </a:prstGeom>
        </p:spPr>
      </p:pic>
    </p:spTree>
  </p:cSld>
  <p:clrMapOvr>
    <a:masterClrMapping/>
  </p:clrMapOvr>
  <p:transition spd="slow" advTm="64197">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98FF-3ED7-4BD6-9BBC-3C45DF909E9B}"/>
              </a:ext>
            </a:extLst>
          </p:cNvPr>
          <p:cNvSpPr>
            <a:spLocks noGrp="1"/>
          </p:cNvSpPr>
          <p:nvPr>
            <p:ph type="title"/>
          </p:nvPr>
        </p:nvSpPr>
        <p:spPr/>
        <p:txBody>
          <a:bodyPr/>
          <a:lstStyle/>
          <a:p>
            <a:pPr>
              <a:defRPr/>
            </a:pPr>
            <a:r>
              <a:rPr lang="en-US" altLang="en-US">
                <a:ea typeface="MS PGothic" charset="-128"/>
              </a:rPr>
              <a:t>Apple</a:t>
            </a:r>
          </a:p>
        </p:txBody>
      </p:sp>
      <p:sp>
        <p:nvSpPr>
          <p:cNvPr id="29699" name="Content Placeholder 2">
            <a:extLst>
              <a:ext uri="{FF2B5EF4-FFF2-40B4-BE49-F238E27FC236}">
                <a16:creationId xmlns:a16="http://schemas.microsoft.com/office/drawing/2014/main" id="{A5EC61B5-142A-47A1-890E-10C93D4ACAD0}"/>
              </a:ext>
            </a:extLst>
          </p:cNvPr>
          <p:cNvSpPr>
            <a:spLocks noGrp="1" noChangeArrowheads="1"/>
          </p:cNvSpPr>
          <p:nvPr>
            <p:ph idx="1"/>
          </p:nvPr>
        </p:nvSpPr>
        <p:spPr>
          <a:xfrm>
            <a:off x="381000" y="914400"/>
            <a:ext cx="6781800" cy="5181600"/>
          </a:xfrm>
        </p:spPr>
        <p:txBody>
          <a:bodyPr/>
          <a:lstStyle/>
          <a:p>
            <a:r>
              <a:rPr lang="en-US" altLang="en-US"/>
              <a:t>Gained popularity for game development in recent years</a:t>
            </a:r>
          </a:p>
          <a:p>
            <a:r>
              <a:rPr lang="en-US" altLang="en-US"/>
              <a:t>Devices</a:t>
            </a:r>
          </a:p>
          <a:p>
            <a:pPr lvl="1"/>
            <a:r>
              <a:rPr lang="en-US" altLang="en-US"/>
              <a:t>iPod, iPhone, iPad</a:t>
            </a:r>
          </a:p>
          <a:p>
            <a:r>
              <a:rPr lang="en-US" altLang="en-US"/>
              <a:t>Games</a:t>
            </a:r>
          </a:p>
          <a:p>
            <a:pPr lvl="1"/>
            <a:r>
              <a:rPr lang="en-US" altLang="en-US"/>
              <a:t>New life to old games</a:t>
            </a:r>
          </a:p>
          <a:p>
            <a:r>
              <a:rPr lang="en-US" altLang="en-US"/>
              <a:t>Innovations</a:t>
            </a:r>
          </a:p>
          <a:p>
            <a:pPr lvl="1"/>
            <a:r>
              <a:rPr lang="en-US" altLang="en-US"/>
              <a:t>Gesture-based, accelerometer, multi-player, ‘live’ and head-to-head gameplay, game appstore, …</a:t>
            </a:r>
          </a:p>
          <a:p>
            <a:pPr lvl="1">
              <a:buFont typeface="Wingdings" panose="05000000000000000000" pitchFamily="2" charset="2"/>
              <a:buNone/>
            </a:pPr>
            <a:endParaRPr lang="en-US" altLang="en-US"/>
          </a:p>
          <a:p>
            <a:endParaRPr lang="en-US" altLang="en-US"/>
          </a:p>
        </p:txBody>
      </p:sp>
      <p:sp>
        <p:nvSpPr>
          <p:cNvPr id="29700" name="Slide Number Placeholder 3">
            <a:extLst>
              <a:ext uri="{FF2B5EF4-FFF2-40B4-BE49-F238E27FC236}">
                <a16:creationId xmlns:a16="http://schemas.microsoft.com/office/drawing/2014/main" id="{45739385-8C95-466C-BCD6-CAA54CB08C8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69951056-1098-492A-8C13-BF4B6FEFFA30}" type="slidenum">
              <a:rPr kumimoji="0" lang="en-US" altLang="en-US" sz="1200" b="0" smtClean="0"/>
              <a:pPr>
                <a:spcBef>
                  <a:spcPct val="50000"/>
                </a:spcBef>
                <a:buClrTx/>
                <a:buSzTx/>
                <a:buFontTx/>
                <a:buNone/>
              </a:pPr>
              <a:t>12</a:t>
            </a:fld>
            <a:endParaRPr kumimoji="0" lang="en-US" altLang="en-US" sz="1200" b="0"/>
          </a:p>
        </p:txBody>
      </p:sp>
      <p:pic>
        <p:nvPicPr>
          <p:cNvPr id="29701" name="Picture 5">
            <a:extLst>
              <a:ext uri="{FF2B5EF4-FFF2-40B4-BE49-F238E27FC236}">
                <a16:creationId xmlns:a16="http://schemas.microsoft.com/office/drawing/2014/main" id="{9C01765E-7879-4528-8526-8308FCC7D1A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381000"/>
            <a:ext cx="16510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6">
            <a:extLst>
              <a:ext uri="{FF2B5EF4-FFF2-40B4-BE49-F238E27FC236}">
                <a16:creationId xmlns:a16="http://schemas.microsoft.com/office/drawing/2014/main" id="{D61F3B08-1044-4A82-BBED-5E051F14F5A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53213" y="1676400"/>
            <a:ext cx="2495550"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8">
            <a:extLst>
              <a:ext uri="{FF2B5EF4-FFF2-40B4-BE49-F238E27FC236}">
                <a16:creationId xmlns:a16="http://schemas.microsoft.com/office/drawing/2014/main" id="{BB91492A-E769-418A-B07A-21B15683288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2286000"/>
            <a:ext cx="2051050"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9">
            <a:extLst>
              <a:ext uri="{FF2B5EF4-FFF2-40B4-BE49-F238E27FC236}">
                <a16:creationId xmlns:a16="http://schemas.microsoft.com/office/drawing/2014/main" id="{0C665E6E-7614-4EFE-AD96-7E92418103E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224486" y="3328307"/>
            <a:ext cx="1614488"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udio 6">
            <a:hlinkClick r:id="" action="ppaction://media"/>
            <a:extLst>
              <a:ext uri="{FF2B5EF4-FFF2-40B4-BE49-F238E27FC236}">
                <a16:creationId xmlns:a16="http://schemas.microsoft.com/office/drawing/2014/main" id="{AE14BC5C-A975-4657-B6E7-4AAC01FCEE0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5200" y="6299200"/>
            <a:ext cx="406400" cy="406400"/>
          </a:xfrm>
          <a:prstGeom prst="rect">
            <a:avLst/>
          </a:prstGeom>
        </p:spPr>
      </p:pic>
    </p:spTree>
  </p:cSld>
  <p:clrMapOvr>
    <a:masterClrMapping/>
  </p:clrMapOvr>
  <p:transition spd="slow" advTm="50371">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7B5CA-C86B-4AB1-A0F9-8278D97DCE99}"/>
              </a:ext>
            </a:extLst>
          </p:cNvPr>
          <p:cNvSpPr>
            <a:spLocks noGrp="1"/>
          </p:cNvSpPr>
          <p:nvPr>
            <p:ph type="title"/>
          </p:nvPr>
        </p:nvSpPr>
        <p:spPr/>
        <p:txBody>
          <a:bodyPr/>
          <a:lstStyle/>
          <a:p>
            <a:pPr>
              <a:defRPr/>
            </a:pPr>
            <a:r>
              <a:rPr lang="en-US" altLang="en-US">
                <a:ea typeface="MS PGothic" charset="-128"/>
              </a:rPr>
              <a:t>Personal Computers</a:t>
            </a:r>
          </a:p>
        </p:txBody>
      </p:sp>
      <p:sp>
        <p:nvSpPr>
          <p:cNvPr id="31747" name="Content Placeholder 2">
            <a:extLst>
              <a:ext uri="{FF2B5EF4-FFF2-40B4-BE49-F238E27FC236}">
                <a16:creationId xmlns:a16="http://schemas.microsoft.com/office/drawing/2014/main" id="{BE7CBE64-AEA8-4A5F-9863-C3D0F2FF4468}"/>
              </a:ext>
            </a:extLst>
          </p:cNvPr>
          <p:cNvSpPr>
            <a:spLocks noGrp="1" noChangeArrowheads="1"/>
          </p:cNvSpPr>
          <p:nvPr>
            <p:ph idx="1"/>
          </p:nvPr>
        </p:nvSpPr>
        <p:spPr/>
        <p:txBody>
          <a:bodyPr/>
          <a:lstStyle/>
          <a:p>
            <a:r>
              <a:rPr lang="en-US" altLang="en-US"/>
              <a:t>Limited by the PC’s configuration</a:t>
            </a:r>
          </a:p>
          <a:p>
            <a:pPr lvl="1"/>
            <a:r>
              <a:rPr lang="en-US" altLang="en-US"/>
              <a:t>RAM, Hard disk, GPU, …</a:t>
            </a:r>
          </a:p>
          <a:p>
            <a:r>
              <a:rPr lang="en-US" altLang="en-US"/>
              <a:t>Easily accessible and available</a:t>
            </a:r>
          </a:p>
        </p:txBody>
      </p:sp>
      <p:sp>
        <p:nvSpPr>
          <p:cNvPr id="31748" name="Slide Number Placeholder 3">
            <a:extLst>
              <a:ext uri="{FF2B5EF4-FFF2-40B4-BE49-F238E27FC236}">
                <a16:creationId xmlns:a16="http://schemas.microsoft.com/office/drawing/2014/main" id="{A2702B7F-20D1-45F4-BB69-B639E6D6799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5E1EB776-B862-4FCB-B34F-1A3D74A2E8B3}" type="slidenum">
              <a:rPr kumimoji="0" lang="en-US" altLang="en-US" sz="1200" b="0" smtClean="0"/>
              <a:pPr>
                <a:spcBef>
                  <a:spcPct val="50000"/>
                </a:spcBef>
                <a:buClrTx/>
                <a:buSzTx/>
                <a:buFontTx/>
                <a:buNone/>
              </a:pPr>
              <a:t>13</a:t>
            </a:fld>
            <a:endParaRPr kumimoji="0" lang="en-US" altLang="en-US" sz="1200" b="0"/>
          </a:p>
        </p:txBody>
      </p:sp>
      <p:pic>
        <p:nvPicPr>
          <p:cNvPr id="31749" name="Picture 4">
            <a:extLst>
              <a:ext uri="{FF2B5EF4-FFF2-40B4-BE49-F238E27FC236}">
                <a16:creationId xmlns:a16="http://schemas.microsoft.com/office/drawing/2014/main" id="{0154E63C-DDB9-4160-91F5-7BF19445C06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400" y="3505200"/>
            <a:ext cx="21844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5">
            <a:extLst>
              <a:ext uri="{FF2B5EF4-FFF2-40B4-BE49-F238E27FC236}">
                <a16:creationId xmlns:a16="http://schemas.microsoft.com/office/drawing/2014/main" id="{B163F0B9-E1B9-4C56-990E-85EF4F58932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4724400"/>
            <a:ext cx="11017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6">
            <a:extLst>
              <a:ext uri="{FF2B5EF4-FFF2-40B4-BE49-F238E27FC236}">
                <a16:creationId xmlns:a16="http://schemas.microsoft.com/office/drawing/2014/main" id="{316615FE-5181-4C15-B165-19CDB2450DC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4038600"/>
            <a:ext cx="236855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7">
            <a:extLst>
              <a:ext uri="{FF2B5EF4-FFF2-40B4-BE49-F238E27FC236}">
                <a16:creationId xmlns:a16="http://schemas.microsoft.com/office/drawing/2014/main" id="{48C5C35C-C958-47CA-80FF-78D7AD14181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2895600"/>
            <a:ext cx="247015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8EF0B0F7-9132-4FAB-BC3E-98C6B98F0C7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5200" y="6299200"/>
            <a:ext cx="406400" cy="406400"/>
          </a:xfrm>
          <a:prstGeom prst="rect">
            <a:avLst/>
          </a:prstGeom>
        </p:spPr>
      </p:pic>
    </p:spTree>
  </p:cSld>
  <p:clrMapOvr>
    <a:masterClrMapping/>
  </p:clrMapOvr>
  <p:transition spd="slow" advTm="5483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8283-9DD9-4A5B-BDD2-6E7EF0660911}"/>
              </a:ext>
            </a:extLst>
          </p:cNvPr>
          <p:cNvSpPr>
            <a:spLocks noGrp="1"/>
          </p:cNvSpPr>
          <p:nvPr>
            <p:ph type="title"/>
          </p:nvPr>
        </p:nvSpPr>
        <p:spPr/>
        <p:txBody>
          <a:bodyPr/>
          <a:lstStyle/>
          <a:p>
            <a:pPr>
              <a:defRPr/>
            </a:pPr>
            <a:r>
              <a:rPr lang="en-US" altLang="en-US">
                <a:ea typeface="MS PGothic" charset="-128"/>
              </a:rPr>
              <a:t>Checkpoint</a:t>
            </a:r>
          </a:p>
        </p:txBody>
      </p:sp>
      <p:sp>
        <p:nvSpPr>
          <p:cNvPr id="32771" name="Content Placeholder 2">
            <a:extLst>
              <a:ext uri="{FF2B5EF4-FFF2-40B4-BE49-F238E27FC236}">
                <a16:creationId xmlns:a16="http://schemas.microsoft.com/office/drawing/2014/main" id="{1575D3EE-3A95-4CA3-8556-C7A0C473CE77}"/>
              </a:ext>
            </a:extLst>
          </p:cNvPr>
          <p:cNvSpPr>
            <a:spLocks noGrp="1" noChangeArrowheads="1"/>
          </p:cNvSpPr>
          <p:nvPr>
            <p:ph idx="1"/>
          </p:nvPr>
        </p:nvSpPr>
        <p:spPr/>
        <p:txBody>
          <a:bodyPr/>
          <a:lstStyle/>
          <a:p>
            <a:r>
              <a:rPr lang="en-US" altLang="en-US" dirty="0"/>
              <a:t>Which is your preferred choice of platform?</a:t>
            </a:r>
          </a:p>
          <a:p>
            <a:pPr lvl="1"/>
            <a:endParaRPr lang="en-US" altLang="en-US" dirty="0"/>
          </a:p>
          <a:p>
            <a:pPr lvl="1"/>
            <a:r>
              <a:rPr lang="en-US" altLang="en-US" dirty="0"/>
              <a:t>Why?</a:t>
            </a:r>
          </a:p>
        </p:txBody>
      </p:sp>
      <p:sp>
        <p:nvSpPr>
          <p:cNvPr id="32772" name="Slide Number Placeholder 3">
            <a:extLst>
              <a:ext uri="{FF2B5EF4-FFF2-40B4-BE49-F238E27FC236}">
                <a16:creationId xmlns:a16="http://schemas.microsoft.com/office/drawing/2014/main" id="{BB6A7E56-7DD1-4590-987C-2DAE645679A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B1A2EF7E-B316-41F7-A6A4-6B1CD992C0DC}" type="slidenum">
              <a:rPr kumimoji="0" lang="en-US" altLang="en-US" sz="1200" b="0" smtClean="0"/>
              <a:pPr>
                <a:spcBef>
                  <a:spcPct val="50000"/>
                </a:spcBef>
                <a:buClrTx/>
                <a:buSzTx/>
                <a:buFontTx/>
                <a:buNone/>
              </a:pPr>
              <a:t>14</a:t>
            </a:fld>
            <a:endParaRPr kumimoji="0" lang="en-US" altLang="en-US" sz="1200" b="0"/>
          </a:p>
        </p:txBody>
      </p:sp>
      <p:pic>
        <p:nvPicPr>
          <p:cNvPr id="2052" name="Picture 4" descr="Best Game Console 2020: Should you Buy PlayStation, Xbox or Switch ...">
            <a:extLst>
              <a:ext uri="{FF2B5EF4-FFF2-40B4-BE49-F238E27FC236}">
                <a16:creationId xmlns:a16="http://schemas.microsoft.com/office/drawing/2014/main" id="{2304FA2C-8F2F-41C9-BEF8-4B2CF9AC4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209800"/>
            <a:ext cx="5757335" cy="3238501"/>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11D8F01D-696C-4932-8463-2D82986D31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34103">
        <p15:prstTrans prst="wind"/>
      </p:transition>
    </mc:Choice>
    <mc:Fallback xmlns="">
      <p:transition spd="slow" advTm="341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4F6B-89FD-4185-8906-A2C5251F7866}"/>
              </a:ext>
            </a:extLst>
          </p:cNvPr>
          <p:cNvSpPr>
            <a:spLocks noGrp="1"/>
          </p:cNvSpPr>
          <p:nvPr>
            <p:ph type="title"/>
          </p:nvPr>
        </p:nvSpPr>
        <p:spPr/>
        <p:txBody>
          <a:bodyPr/>
          <a:lstStyle/>
          <a:p>
            <a:pPr>
              <a:defRPr/>
            </a:pPr>
            <a:r>
              <a:rPr lang="en-US" altLang="en-US">
                <a:ea typeface="MS PGothic" charset="-128"/>
              </a:rPr>
              <a:t>Summary</a:t>
            </a:r>
          </a:p>
        </p:txBody>
      </p:sp>
      <p:sp>
        <p:nvSpPr>
          <p:cNvPr id="43011" name="Content Placeholder 2">
            <a:extLst>
              <a:ext uri="{FF2B5EF4-FFF2-40B4-BE49-F238E27FC236}">
                <a16:creationId xmlns:a16="http://schemas.microsoft.com/office/drawing/2014/main" id="{F6567D34-6BCD-47C3-8010-CA4E44EAF0BF}"/>
              </a:ext>
            </a:extLst>
          </p:cNvPr>
          <p:cNvSpPr>
            <a:spLocks noGrp="1" noChangeArrowheads="1"/>
          </p:cNvSpPr>
          <p:nvPr>
            <p:ph idx="1"/>
          </p:nvPr>
        </p:nvSpPr>
        <p:spPr/>
        <p:txBody>
          <a:bodyPr/>
          <a:lstStyle/>
          <a:p>
            <a:r>
              <a:rPr lang="en-US" altLang="en-US" dirty="0"/>
              <a:t>You should have a better understanding of:</a:t>
            </a:r>
          </a:p>
          <a:p>
            <a:pPr lvl="1"/>
            <a:r>
              <a:rPr lang="en-US" altLang="en-US" dirty="0"/>
              <a:t>The history of video games</a:t>
            </a:r>
          </a:p>
          <a:p>
            <a:pPr lvl="1"/>
            <a:r>
              <a:rPr lang="en-US" altLang="en-US" dirty="0"/>
              <a:t>Gaming platforms</a:t>
            </a:r>
          </a:p>
        </p:txBody>
      </p:sp>
      <p:sp>
        <p:nvSpPr>
          <p:cNvPr id="43012" name="Slide Number Placeholder 3">
            <a:extLst>
              <a:ext uri="{FF2B5EF4-FFF2-40B4-BE49-F238E27FC236}">
                <a16:creationId xmlns:a16="http://schemas.microsoft.com/office/drawing/2014/main" id="{16E9E339-A3C3-48DC-9A8A-6E257166B8A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98A9601D-3AA0-447D-A094-A17800677A32}" type="slidenum">
              <a:rPr kumimoji="0" lang="en-US" altLang="en-US" sz="1200" b="0" smtClean="0"/>
              <a:pPr>
                <a:spcBef>
                  <a:spcPct val="50000"/>
                </a:spcBef>
                <a:buClrTx/>
                <a:buSzTx/>
                <a:buFontTx/>
                <a:buNone/>
              </a:pPr>
              <a:t>15</a:t>
            </a:fld>
            <a:endParaRPr kumimoji="0" lang="en-US" altLang="en-US" sz="1200" b="0"/>
          </a:p>
        </p:txBody>
      </p:sp>
      <p:pic>
        <p:nvPicPr>
          <p:cNvPr id="5124" name="Picture 4" descr="History Books–That's Right–Books Dealing with History | The Heavy ...">
            <a:extLst>
              <a:ext uri="{FF2B5EF4-FFF2-40B4-BE49-F238E27FC236}">
                <a16:creationId xmlns:a16="http://schemas.microsoft.com/office/drawing/2014/main" id="{60A69790-664C-48B9-A885-2CBB89629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6025" y="3013873"/>
            <a:ext cx="4171950" cy="277732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F5553DE9-73A4-4C01-9225-17AD2F3412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30565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5527">
        <p15:prstTrans prst="fallOver"/>
      </p:transition>
    </mc:Choice>
    <mc:Fallback xmlns="">
      <p:transition spd="slow" advTm="255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348D6-9EC5-483D-B000-B02E6F2CD134}"/>
              </a:ext>
            </a:extLst>
          </p:cNvPr>
          <p:cNvSpPr>
            <a:spLocks noGrp="1"/>
          </p:cNvSpPr>
          <p:nvPr>
            <p:ph type="title"/>
          </p:nvPr>
        </p:nvSpPr>
        <p:spPr/>
        <p:txBody>
          <a:bodyPr/>
          <a:lstStyle/>
          <a:p>
            <a:pPr>
              <a:defRPr/>
            </a:pPr>
            <a:r>
              <a:rPr lang="en-US" altLang="en-US" dirty="0">
                <a:ea typeface="MS PGothic" charset="-128"/>
              </a:rPr>
              <a:t>Let’s Begin with Some Questions</a:t>
            </a:r>
          </a:p>
        </p:txBody>
      </p:sp>
      <p:sp>
        <p:nvSpPr>
          <p:cNvPr id="12291" name="Content Placeholder 2">
            <a:extLst>
              <a:ext uri="{FF2B5EF4-FFF2-40B4-BE49-F238E27FC236}">
                <a16:creationId xmlns:a16="http://schemas.microsoft.com/office/drawing/2014/main" id="{4229DF4E-D5EC-4B0A-B516-31C0AA019FA5}"/>
              </a:ext>
            </a:extLst>
          </p:cNvPr>
          <p:cNvSpPr>
            <a:spLocks noGrp="1" noChangeArrowheads="1"/>
          </p:cNvSpPr>
          <p:nvPr>
            <p:ph idx="1"/>
          </p:nvPr>
        </p:nvSpPr>
        <p:spPr>
          <a:xfrm>
            <a:off x="3200400" y="1066800"/>
            <a:ext cx="5334000" cy="5181600"/>
          </a:xfrm>
        </p:spPr>
        <p:txBody>
          <a:bodyPr/>
          <a:lstStyle/>
          <a:p>
            <a:r>
              <a:rPr lang="en-US" altLang="en-US" dirty="0"/>
              <a:t>What is your </a:t>
            </a:r>
            <a:r>
              <a:rPr lang="en-US" altLang="en-US" dirty="0" err="1"/>
              <a:t>favourite</a:t>
            </a:r>
            <a:r>
              <a:rPr lang="en-US" altLang="en-US" dirty="0"/>
              <a:t> game?</a:t>
            </a:r>
          </a:p>
          <a:p>
            <a:pPr lvl="1"/>
            <a:r>
              <a:rPr lang="en-US" altLang="en-US" dirty="0"/>
              <a:t>Why?</a:t>
            </a:r>
          </a:p>
          <a:p>
            <a:pPr lvl="1"/>
            <a:r>
              <a:rPr lang="en-US" altLang="en-US" dirty="0"/>
              <a:t>How would you improve it?</a:t>
            </a:r>
          </a:p>
          <a:p>
            <a:r>
              <a:rPr lang="en-US" altLang="en-US" dirty="0"/>
              <a:t>Which is your </a:t>
            </a:r>
            <a:r>
              <a:rPr lang="en-US" altLang="en-US" dirty="0" err="1"/>
              <a:t>favourite</a:t>
            </a:r>
            <a:r>
              <a:rPr lang="en-US" altLang="en-US" dirty="0"/>
              <a:t> gaming platform?</a:t>
            </a:r>
          </a:p>
          <a:p>
            <a:pPr lvl="1"/>
            <a:r>
              <a:rPr lang="en-US" altLang="en-US" dirty="0"/>
              <a:t>Why?</a:t>
            </a:r>
          </a:p>
          <a:p>
            <a:r>
              <a:rPr lang="en-US" altLang="en-US" dirty="0"/>
              <a:t>Which is your </a:t>
            </a:r>
            <a:r>
              <a:rPr lang="en-US" altLang="en-US" dirty="0" err="1"/>
              <a:t>favourite</a:t>
            </a:r>
            <a:r>
              <a:rPr lang="en-US" altLang="en-US" dirty="0"/>
              <a:t> game company?</a:t>
            </a:r>
          </a:p>
          <a:p>
            <a:pPr lvl="1"/>
            <a:r>
              <a:rPr lang="en-US" altLang="en-US" dirty="0"/>
              <a:t>What games do they make?</a:t>
            </a:r>
          </a:p>
        </p:txBody>
      </p:sp>
      <p:sp>
        <p:nvSpPr>
          <p:cNvPr id="11268" name="Slide Number Placeholder 3">
            <a:extLst>
              <a:ext uri="{FF2B5EF4-FFF2-40B4-BE49-F238E27FC236}">
                <a16:creationId xmlns:a16="http://schemas.microsoft.com/office/drawing/2014/main" id="{1BA4FD20-ED44-47A9-86A5-182BF95C78D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F270CA9E-DFF4-41A0-A932-647A4BD5C8E2}" type="slidenum">
              <a:rPr kumimoji="0" lang="en-US" altLang="en-US" sz="1200" b="0" smtClean="0"/>
              <a:pPr>
                <a:spcBef>
                  <a:spcPct val="50000"/>
                </a:spcBef>
                <a:buClrTx/>
                <a:buSzTx/>
                <a:buFontTx/>
                <a:buNone/>
              </a:pPr>
              <a:t>2</a:t>
            </a:fld>
            <a:endParaRPr kumimoji="0" lang="en-US" altLang="en-US" sz="1200" b="0"/>
          </a:p>
        </p:txBody>
      </p:sp>
      <p:pic>
        <p:nvPicPr>
          <p:cNvPr id="11269" name="Picture 5">
            <a:extLst>
              <a:ext uri="{FF2B5EF4-FFF2-40B4-BE49-F238E27FC236}">
                <a16:creationId xmlns:a16="http://schemas.microsoft.com/office/drawing/2014/main" id="{31A639A7-EF11-460A-889C-B7591AF8625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600200"/>
            <a:ext cx="257175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a:extLst>
              <a:ext uri="{FF2B5EF4-FFF2-40B4-BE49-F238E27FC236}">
                <a16:creationId xmlns:a16="http://schemas.microsoft.com/office/drawing/2014/main" id="{E081A418-8E46-4E88-A02A-715F5AEB912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p:transition spd="slow" advTm="5909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animEffect transition="in" filter="fade">
                                      <p:cBhvr>
                                        <p:cTn id="11" dur="500"/>
                                        <p:tgtEl>
                                          <p:spTgt spid="12291">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2291">
                                            <p:txEl>
                                              <p:pRg st="1" end="1"/>
                                            </p:txEl>
                                          </p:spTgt>
                                        </p:tgtEl>
                                        <p:attrNameLst>
                                          <p:attrName>style.visibility</p:attrName>
                                        </p:attrNameLst>
                                      </p:cBhvr>
                                      <p:to>
                                        <p:strVal val="visible"/>
                                      </p:to>
                                    </p:set>
                                    <p:animEffect transition="in" filter="fade">
                                      <p:cBhvr>
                                        <p:cTn id="14" dur="500"/>
                                        <p:tgtEl>
                                          <p:spTgt spid="12291">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Effect transition="in" filter="fade">
                                      <p:cBhvr>
                                        <p:cTn id="17" dur="500"/>
                                        <p:tgtEl>
                                          <p:spTgt spid="122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2291">
                                            <p:txEl>
                                              <p:pRg st="3" end="3"/>
                                            </p:txEl>
                                          </p:spTgt>
                                        </p:tgtEl>
                                        <p:attrNameLst>
                                          <p:attrName>style.visibility</p:attrName>
                                        </p:attrNameLst>
                                      </p:cBhvr>
                                      <p:to>
                                        <p:strVal val="visible"/>
                                      </p:to>
                                    </p:set>
                                    <p:animEffect transition="in" filter="fade">
                                      <p:cBhvr>
                                        <p:cTn id="22" dur="500"/>
                                        <p:tgtEl>
                                          <p:spTgt spid="1229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2291">
                                            <p:txEl>
                                              <p:pRg st="4" end="4"/>
                                            </p:txEl>
                                          </p:spTgt>
                                        </p:tgtEl>
                                        <p:attrNameLst>
                                          <p:attrName>style.visibility</p:attrName>
                                        </p:attrNameLst>
                                      </p:cBhvr>
                                      <p:to>
                                        <p:strVal val="visible"/>
                                      </p:to>
                                    </p:set>
                                    <p:animEffect transition="in" filter="fade">
                                      <p:cBhvr>
                                        <p:cTn id="25" dur="500"/>
                                        <p:tgtEl>
                                          <p:spTgt spid="12291">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0" presetClass="entr" presetSubtype="0" fill="hold" nodeType="clickEffect">
                                  <p:stCondLst>
                                    <p:cond delay="0"/>
                                  </p:stCondLst>
                                  <p:childTnLst>
                                    <p:set>
                                      <p:cBhvr>
                                        <p:cTn id="29" dur="1" fill="hold">
                                          <p:stCondLst>
                                            <p:cond delay="0"/>
                                          </p:stCondLst>
                                        </p:cTn>
                                        <p:tgtEl>
                                          <p:spTgt spid="12291">
                                            <p:txEl>
                                              <p:pRg st="5" end="5"/>
                                            </p:txEl>
                                          </p:spTgt>
                                        </p:tgtEl>
                                        <p:attrNameLst>
                                          <p:attrName>style.visibility</p:attrName>
                                        </p:attrNameLst>
                                      </p:cBhvr>
                                      <p:to>
                                        <p:strVal val="visible"/>
                                      </p:to>
                                    </p:set>
                                    <p:animEffect transition="in" filter="fade">
                                      <p:cBhvr>
                                        <p:cTn id="30" dur="500"/>
                                        <p:tgtEl>
                                          <p:spTgt spid="12291">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2291">
                                            <p:txEl>
                                              <p:pRg st="6" end="6"/>
                                            </p:txEl>
                                          </p:spTgt>
                                        </p:tgtEl>
                                        <p:attrNameLst>
                                          <p:attrName>style.visibility</p:attrName>
                                        </p:attrNameLst>
                                      </p:cBhvr>
                                      <p:to>
                                        <p:strVal val="visible"/>
                                      </p:to>
                                    </p:set>
                                    <p:animEffect transition="in" filter="fade">
                                      <p:cBhvr>
                                        <p:cTn id="33" dur="500"/>
                                        <p:tgtEl>
                                          <p:spTgt spid="122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3">
            <a:extLst>
              <a:ext uri="{FF2B5EF4-FFF2-40B4-BE49-F238E27FC236}">
                <a16:creationId xmlns:a16="http://schemas.microsoft.com/office/drawing/2014/main" id="{7EC0B4BC-240A-4443-BE60-B4B991A6024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9E931562-E316-4117-BD15-5C88F8C14A51}" type="slidenum">
              <a:rPr kumimoji="0" lang="en-US" altLang="en-US" sz="1200" b="0" smtClean="0"/>
              <a:pPr>
                <a:spcBef>
                  <a:spcPct val="50000"/>
                </a:spcBef>
                <a:buClrTx/>
                <a:buSzTx/>
                <a:buFontTx/>
                <a:buNone/>
              </a:pPr>
              <a:t>3</a:t>
            </a:fld>
            <a:endParaRPr kumimoji="0" lang="en-US" altLang="en-US" sz="1200" b="0"/>
          </a:p>
        </p:txBody>
      </p:sp>
      <p:pic>
        <p:nvPicPr>
          <p:cNvPr id="13316" name="Picture 7">
            <a:extLst>
              <a:ext uri="{FF2B5EF4-FFF2-40B4-BE49-F238E27FC236}">
                <a16:creationId xmlns:a16="http://schemas.microsoft.com/office/drawing/2014/main" id="{A4626F69-0ED5-471B-873B-2BAB05BD3309}"/>
              </a:ext>
            </a:extLst>
          </p:cNvPr>
          <p:cNvPicPr>
            <a:picLocks noChangeAspect="1"/>
          </p:cNvPicPr>
          <p:nvPr/>
        </p:nvPicPr>
        <p:blipFill>
          <a:blip r:embed="rId5">
            <a:extLst>
              <a:ext uri="{BEBA8EAE-BF5A-486C-A8C5-ECC9F3942E4B}">
                <a14:imgProps xmlns:a14="http://schemas.microsoft.com/office/drawing/2010/main">
                  <a14:imgLayer r:embed="rId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762454" y="1092881"/>
            <a:ext cx="19653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8">
            <a:extLst>
              <a:ext uri="{FF2B5EF4-FFF2-40B4-BE49-F238E27FC236}">
                <a16:creationId xmlns:a16="http://schemas.microsoft.com/office/drawing/2014/main" id="{70643515-A679-4ABC-89AF-9FE9E2BC24C2}"/>
              </a:ext>
            </a:extLst>
          </p:cNvPr>
          <p:cNvPicPr>
            <a:picLocks noChangeAspect="1"/>
          </p:cNvPicPr>
          <p:nvPr/>
        </p:nvPicPr>
        <p:blipFill>
          <a:blip r:embed="rId7">
            <a:extLst>
              <a:ext uri="{BEBA8EAE-BF5A-486C-A8C5-ECC9F3942E4B}">
                <a14:imgProps xmlns:a14="http://schemas.microsoft.com/office/drawing/2010/main">
                  <a14:imgLayer r:embed="rId8">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6676571" y="1092881"/>
            <a:ext cx="1704975" cy="137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10">
            <a:extLst>
              <a:ext uri="{FF2B5EF4-FFF2-40B4-BE49-F238E27FC236}">
                <a16:creationId xmlns:a16="http://schemas.microsoft.com/office/drawing/2014/main" id="{3D9786D9-0615-4CAE-BAE4-6BA318CF172E}"/>
              </a:ext>
            </a:extLst>
          </p:cNvPr>
          <p:cNvPicPr>
            <a:picLocks noChangeAspect="1"/>
          </p:cNvPicPr>
          <p:nvPr/>
        </p:nvPicPr>
        <p:blipFill>
          <a:blip r:embed="rId9">
            <a:extLst>
              <a:ext uri="{BEBA8EAE-BF5A-486C-A8C5-ECC9F3942E4B}">
                <a14:imgProps xmlns:a14="http://schemas.microsoft.com/office/drawing/2010/main">
                  <a14:imgLayer r:embed="rId10">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5149850" y="2757487"/>
            <a:ext cx="3581400"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11">
            <a:extLst>
              <a:ext uri="{FF2B5EF4-FFF2-40B4-BE49-F238E27FC236}">
                <a16:creationId xmlns:a16="http://schemas.microsoft.com/office/drawing/2014/main" id="{422CF1D2-483E-453F-A087-93DD7D3F6F97}"/>
              </a:ext>
            </a:extLst>
          </p:cNvPr>
          <p:cNvPicPr>
            <a:picLocks noChangeAspect="1"/>
          </p:cNvPicPr>
          <p:nvPr/>
        </p:nvPicPr>
        <p:blipFill>
          <a:blip r:embed="rId11">
            <a:extLst>
              <a:ext uri="{BEBA8EAE-BF5A-486C-A8C5-ECC9F3942E4B}">
                <a14:imgProps xmlns:a14="http://schemas.microsoft.com/office/drawing/2010/main">
                  <a14:imgLayer r:embed="rId12">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3689350" y="1092881"/>
            <a:ext cx="202565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4">
            <a:extLst>
              <a:ext uri="{FF2B5EF4-FFF2-40B4-BE49-F238E27FC236}">
                <a16:creationId xmlns:a16="http://schemas.microsoft.com/office/drawing/2014/main" id="{4A5241D7-481C-4054-BB64-6DCFF2E5ABC9}"/>
              </a:ext>
            </a:extLst>
          </p:cNvPr>
          <p:cNvSpPr>
            <a:spLocks noGrp="1"/>
          </p:cNvSpPr>
          <p:nvPr>
            <p:ph type="title"/>
          </p:nvPr>
        </p:nvSpPr>
        <p:spPr>
          <a:xfrm>
            <a:off x="228600" y="4869768"/>
            <a:ext cx="5330371" cy="1362075"/>
          </a:xfrm>
        </p:spPr>
        <p:txBody>
          <a:bodyPr/>
          <a:lstStyle/>
          <a:p>
            <a:pPr>
              <a:defRPr/>
            </a:pPr>
            <a:r>
              <a:rPr lang="en-US" dirty="0">
                <a:solidFill>
                  <a:srgbClr val="0033CC"/>
                </a:solidFill>
              </a:rPr>
              <a:t>A Brief History of Video Games</a:t>
            </a:r>
          </a:p>
        </p:txBody>
      </p:sp>
      <p:pic>
        <p:nvPicPr>
          <p:cNvPr id="3" name="Audio 2">
            <a:hlinkClick r:id="" action="ppaction://media"/>
            <a:extLst>
              <a:ext uri="{FF2B5EF4-FFF2-40B4-BE49-F238E27FC236}">
                <a16:creationId xmlns:a16="http://schemas.microsoft.com/office/drawing/2014/main" id="{9ABE3F9B-DD10-4022-80CC-2190F1571F1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585200" y="6299200"/>
            <a:ext cx="406400" cy="406400"/>
          </a:xfrm>
          <a:prstGeom prst="rect">
            <a:avLst/>
          </a:prstGeom>
        </p:spPr>
      </p:pic>
    </p:spTree>
  </p:cSld>
  <p:clrMapOvr>
    <a:masterClrMapping/>
  </p:clrMapOvr>
  <p:transition spd="slow" advTm="1598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C37348-BD4C-47B3-A976-E990EDF71122}"/>
              </a:ext>
            </a:extLst>
          </p:cNvPr>
          <p:cNvSpPr>
            <a:spLocks noGrp="1"/>
          </p:cNvSpPr>
          <p:nvPr>
            <p:ph type="title"/>
          </p:nvPr>
        </p:nvSpPr>
        <p:spPr/>
        <p:txBody>
          <a:bodyPr/>
          <a:lstStyle/>
          <a:p>
            <a:pPr>
              <a:defRPr/>
            </a:pPr>
            <a:r>
              <a:rPr lang="en-US" altLang="en-US" dirty="0">
                <a:ea typeface="MS PGothic" charset="-128"/>
              </a:rPr>
              <a:t>The First Video Game</a:t>
            </a:r>
          </a:p>
        </p:txBody>
      </p:sp>
      <p:sp>
        <p:nvSpPr>
          <p:cNvPr id="13315" name="Content Placeholder 5">
            <a:extLst>
              <a:ext uri="{FF2B5EF4-FFF2-40B4-BE49-F238E27FC236}">
                <a16:creationId xmlns:a16="http://schemas.microsoft.com/office/drawing/2014/main" id="{265641CA-00C3-462D-B29B-68C46E7EF47A}"/>
              </a:ext>
            </a:extLst>
          </p:cNvPr>
          <p:cNvSpPr>
            <a:spLocks noGrp="1" noChangeArrowheads="1"/>
          </p:cNvSpPr>
          <p:nvPr>
            <p:ph idx="1"/>
          </p:nvPr>
        </p:nvSpPr>
        <p:spPr/>
        <p:txBody>
          <a:bodyPr/>
          <a:lstStyle/>
          <a:p>
            <a:r>
              <a:rPr lang="en-US" altLang="en-US"/>
              <a:t>Highly debatable which is the one</a:t>
            </a:r>
          </a:p>
          <a:p>
            <a:r>
              <a:rPr lang="en-US" altLang="en-US"/>
              <a:t>Bertie the Brain (1950)</a:t>
            </a:r>
          </a:p>
          <a:p>
            <a:pPr lvl="1"/>
            <a:r>
              <a:rPr lang="en-US" altLang="en-US"/>
              <a:t>Tic-Tac-Toe</a:t>
            </a:r>
          </a:p>
          <a:p>
            <a:r>
              <a:rPr lang="en-US" altLang="en-US"/>
              <a:t>Nimrod (1951)</a:t>
            </a:r>
          </a:p>
          <a:p>
            <a:pPr lvl="1"/>
            <a:r>
              <a:rPr lang="en-US" altLang="en-US"/>
              <a:t>Nim</a:t>
            </a:r>
          </a:p>
          <a:p>
            <a:r>
              <a:rPr lang="en-US" altLang="en-US"/>
              <a:t>Tennis for 2 (1958)</a:t>
            </a:r>
          </a:p>
          <a:p>
            <a:r>
              <a:rPr lang="en-US" altLang="en-US"/>
              <a:t>MIT’s Spacewar! (1961)</a:t>
            </a:r>
          </a:p>
          <a:p>
            <a:r>
              <a:rPr lang="en-US" altLang="en-US"/>
              <a:t>Pong (1972)</a:t>
            </a:r>
          </a:p>
          <a:p>
            <a:pPr lvl="1"/>
            <a:endParaRPr lang="en-US" altLang="en-US"/>
          </a:p>
          <a:p>
            <a:pPr lvl="1"/>
            <a:endParaRPr lang="en-US" altLang="en-US"/>
          </a:p>
          <a:p>
            <a:endParaRPr lang="en-US" altLang="en-US"/>
          </a:p>
        </p:txBody>
      </p:sp>
      <p:sp>
        <p:nvSpPr>
          <p:cNvPr id="15364" name="Slide Number Placeholder 3">
            <a:extLst>
              <a:ext uri="{FF2B5EF4-FFF2-40B4-BE49-F238E27FC236}">
                <a16:creationId xmlns:a16="http://schemas.microsoft.com/office/drawing/2014/main" id="{8E367052-8724-40EC-AF0E-A22FEBED39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D3309FBC-9B26-47D9-9EA9-DB345B3CB72A}" type="slidenum">
              <a:rPr kumimoji="0" lang="en-US" altLang="en-US" sz="1200" b="0" smtClean="0"/>
              <a:pPr>
                <a:spcBef>
                  <a:spcPct val="50000"/>
                </a:spcBef>
                <a:buClrTx/>
                <a:buSzTx/>
                <a:buFontTx/>
                <a:buNone/>
              </a:pPr>
              <a:t>4</a:t>
            </a:fld>
            <a:endParaRPr kumimoji="0" lang="en-US" altLang="en-US" sz="1200" b="0"/>
          </a:p>
        </p:txBody>
      </p:sp>
      <p:pic>
        <p:nvPicPr>
          <p:cNvPr id="13318" name="Picture 8">
            <a:extLst>
              <a:ext uri="{FF2B5EF4-FFF2-40B4-BE49-F238E27FC236}">
                <a16:creationId xmlns:a16="http://schemas.microsoft.com/office/drawing/2014/main" id="{42FCDD1A-3D69-423D-B103-11E8761213F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26163" y="2757488"/>
            <a:ext cx="151765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9">
            <a:extLst>
              <a:ext uri="{FF2B5EF4-FFF2-40B4-BE49-F238E27FC236}">
                <a16:creationId xmlns:a16="http://schemas.microsoft.com/office/drawing/2014/main" id="{97B8A89C-E3E9-48C6-9636-D775AB266DD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099300" y="1236663"/>
            <a:ext cx="11938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10">
            <a:extLst>
              <a:ext uri="{FF2B5EF4-FFF2-40B4-BE49-F238E27FC236}">
                <a16:creationId xmlns:a16="http://schemas.microsoft.com/office/drawing/2014/main" id="{3C4EC5D1-6236-444B-A3BE-BACB6122CED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604000" y="4189413"/>
            <a:ext cx="21336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11">
            <a:extLst>
              <a:ext uri="{FF2B5EF4-FFF2-40B4-BE49-F238E27FC236}">
                <a16:creationId xmlns:a16="http://schemas.microsoft.com/office/drawing/2014/main" id="{CDB90355-8356-4F7A-B903-3ED3A2E5F0A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648200" y="4648200"/>
            <a:ext cx="15621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1" descr="https://upload.wikimedia.org/wikipedia/commons/thumb/f/f6/NimGame.svg/800px-NimGame.svg.png">
            <a:extLst>
              <a:ext uri="{FF2B5EF4-FFF2-40B4-BE49-F238E27FC236}">
                <a16:creationId xmlns:a16="http://schemas.microsoft.com/office/drawing/2014/main" id="{687D8CF8-07F5-428F-8A80-FDBA756136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2387600"/>
            <a:ext cx="1016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BE4DB1E8-7717-4B88-9774-C97CEA1A872E}"/>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Tm="92704">
        <p:split orient="vert"/>
      </p:transition>
    </mc:Choice>
    <mc:Fallback xmlns="">
      <p:transition spd="slow" advTm="92704">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animEffect transition="in" filter="fade">
                                      <p:cBhvr>
                                        <p:cTn id="11" dur="500"/>
                                        <p:tgtEl>
                                          <p:spTgt spid="13315">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3315">
                                            <p:txEl>
                                              <p:pRg st="2" end="2"/>
                                            </p:txEl>
                                          </p:spTgt>
                                        </p:tgtEl>
                                        <p:attrNameLst>
                                          <p:attrName>style.visibility</p:attrName>
                                        </p:attrNameLst>
                                      </p:cBhvr>
                                      <p:to>
                                        <p:strVal val="visible"/>
                                      </p:to>
                                    </p:set>
                                    <p:animEffect transition="in" filter="fade">
                                      <p:cBhvr>
                                        <p:cTn id="14" dur="500"/>
                                        <p:tgtEl>
                                          <p:spTgt spid="13315">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3319"/>
                                        </p:tgtEl>
                                        <p:attrNameLst>
                                          <p:attrName>style.visibility</p:attrName>
                                        </p:attrNameLst>
                                      </p:cBhvr>
                                      <p:to>
                                        <p:strVal val="visible"/>
                                      </p:to>
                                    </p:set>
                                    <p:animEffect transition="in" filter="fade">
                                      <p:cBhvr>
                                        <p:cTn id="17" dur="500"/>
                                        <p:tgtEl>
                                          <p:spTgt spid="133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fade">
                                      <p:cBhvr>
                                        <p:cTn id="22" dur="500"/>
                                        <p:tgtEl>
                                          <p:spTgt spid="13315">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3315">
                                            <p:txEl>
                                              <p:pRg st="4" end="4"/>
                                            </p:txEl>
                                          </p:spTgt>
                                        </p:tgtEl>
                                        <p:attrNameLst>
                                          <p:attrName>style.visibility</p:attrName>
                                        </p:attrNameLst>
                                      </p:cBhvr>
                                      <p:to>
                                        <p:strVal val="visible"/>
                                      </p:to>
                                    </p:set>
                                    <p:animEffect transition="in" filter="fade">
                                      <p:cBhvr>
                                        <p:cTn id="25" dur="500"/>
                                        <p:tgtEl>
                                          <p:spTgt spid="13315">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3323"/>
                                        </p:tgtEl>
                                        <p:attrNameLst>
                                          <p:attrName>style.visibility</p:attrName>
                                        </p:attrNameLst>
                                      </p:cBhvr>
                                      <p:to>
                                        <p:strVal val="visible"/>
                                      </p:to>
                                    </p:set>
                                    <p:animEffect transition="in" filter="fade">
                                      <p:cBhvr>
                                        <p:cTn id="28" dur="500"/>
                                        <p:tgtEl>
                                          <p:spTgt spid="1332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0" presetClass="entr" presetSubtype="0" fill="hold" nodeType="clickEffect">
                                  <p:stCondLst>
                                    <p:cond delay="0"/>
                                  </p:stCondLst>
                                  <p:childTnLst>
                                    <p:set>
                                      <p:cBhvr>
                                        <p:cTn id="32" dur="1" fill="hold">
                                          <p:stCondLst>
                                            <p:cond delay="0"/>
                                          </p:stCondLst>
                                        </p:cTn>
                                        <p:tgtEl>
                                          <p:spTgt spid="13315">
                                            <p:txEl>
                                              <p:pRg st="5" end="5"/>
                                            </p:txEl>
                                          </p:spTgt>
                                        </p:tgtEl>
                                        <p:attrNameLst>
                                          <p:attrName>style.visibility</p:attrName>
                                        </p:attrNameLst>
                                      </p:cBhvr>
                                      <p:to>
                                        <p:strVal val="visible"/>
                                      </p:to>
                                    </p:set>
                                    <p:animEffect transition="in" filter="fade">
                                      <p:cBhvr>
                                        <p:cTn id="33" dur="500"/>
                                        <p:tgtEl>
                                          <p:spTgt spid="13315">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318"/>
                                        </p:tgtEl>
                                        <p:attrNameLst>
                                          <p:attrName>style.visibility</p:attrName>
                                        </p:attrNameLst>
                                      </p:cBhvr>
                                      <p:to>
                                        <p:strVal val="visible"/>
                                      </p:to>
                                    </p:set>
                                    <p:animEffect transition="in" filter="fade">
                                      <p:cBhvr>
                                        <p:cTn id="36" dur="500"/>
                                        <p:tgtEl>
                                          <p:spTgt spid="1331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13315">
                                            <p:txEl>
                                              <p:pRg st="6" end="6"/>
                                            </p:txEl>
                                          </p:spTgt>
                                        </p:tgtEl>
                                        <p:attrNameLst>
                                          <p:attrName>style.visibility</p:attrName>
                                        </p:attrNameLst>
                                      </p:cBhvr>
                                      <p:to>
                                        <p:strVal val="visible"/>
                                      </p:to>
                                    </p:set>
                                    <p:animEffect transition="in" filter="fade">
                                      <p:cBhvr>
                                        <p:cTn id="41" dur="500"/>
                                        <p:tgtEl>
                                          <p:spTgt spid="13315">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320"/>
                                        </p:tgtEl>
                                        <p:attrNameLst>
                                          <p:attrName>style.visibility</p:attrName>
                                        </p:attrNameLst>
                                      </p:cBhvr>
                                      <p:to>
                                        <p:strVal val="visible"/>
                                      </p:to>
                                    </p:set>
                                    <p:animEffect transition="in" filter="fade">
                                      <p:cBhvr>
                                        <p:cTn id="44" dur="500"/>
                                        <p:tgtEl>
                                          <p:spTgt spid="1332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13315">
                                            <p:txEl>
                                              <p:pRg st="7" end="7"/>
                                            </p:txEl>
                                          </p:spTgt>
                                        </p:tgtEl>
                                        <p:attrNameLst>
                                          <p:attrName>style.visibility</p:attrName>
                                        </p:attrNameLst>
                                      </p:cBhvr>
                                      <p:to>
                                        <p:strVal val="visible"/>
                                      </p:to>
                                    </p:set>
                                    <p:animEffect transition="in" filter="fade">
                                      <p:cBhvr>
                                        <p:cTn id="49" dur="500"/>
                                        <p:tgtEl>
                                          <p:spTgt spid="13315">
                                            <p:txEl>
                                              <p:pRg st="7" end="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3321"/>
                                        </p:tgtEl>
                                        <p:attrNameLst>
                                          <p:attrName>style.visibility</p:attrName>
                                        </p:attrNameLst>
                                      </p:cBhvr>
                                      <p:to>
                                        <p:strVal val="visible"/>
                                      </p:to>
                                    </p:set>
                                    <p:animEffect transition="in" filter="fade">
                                      <p:cBhvr>
                                        <p:cTn id="52" dur="500"/>
                                        <p:tgtEl>
                                          <p:spTgt spid="133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F55EC8-5DB2-43C1-90CA-5865DBB601F7}"/>
              </a:ext>
            </a:extLst>
          </p:cNvPr>
          <p:cNvSpPr>
            <a:spLocks noGrp="1"/>
          </p:cNvSpPr>
          <p:nvPr>
            <p:ph type="title"/>
          </p:nvPr>
        </p:nvSpPr>
        <p:spPr>
          <a:xfrm>
            <a:off x="152400" y="5494338"/>
            <a:ext cx="7772400" cy="1362075"/>
          </a:xfrm>
        </p:spPr>
        <p:txBody>
          <a:bodyPr/>
          <a:lstStyle/>
          <a:p>
            <a:pPr>
              <a:defRPr/>
            </a:pPr>
            <a:r>
              <a:rPr lang="en-US" dirty="0">
                <a:solidFill>
                  <a:srgbClr val="0033CC"/>
                </a:solidFill>
              </a:rPr>
              <a:t>GAMING PLATFORMS</a:t>
            </a:r>
          </a:p>
        </p:txBody>
      </p:sp>
      <p:sp>
        <p:nvSpPr>
          <p:cNvPr id="11268" name="Slide Number Placeholder 3">
            <a:extLst>
              <a:ext uri="{FF2B5EF4-FFF2-40B4-BE49-F238E27FC236}">
                <a16:creationId xmlns:a16="http://schemas.microsoft.com/office/drawing/2014/main" id="{D0BD88A1-AD7E-4CEB-981A-50D287E20DAB}"/>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anose="020B0604030504040204" pitchFamily="34" charset="0"/>
                <a:ea typeface="MS PGothic" panose="020B0600070205080204" pitchFamily="34" charset="-128"/>
              </a:defRPr>
            </a:lvl1pPr>
            <a:lvl2pPr marL="742950" indent="-285750">
              <a:defRPr sz="2400">
                <a:solidFill>
                  <a:schemeClr val="tx1"/>
                </a:solidFill>
                <a:latin typeface="Verdana" panose="020B0604030504040204" pitchFamily="34" charset="0"/>
                <a:ea typeface="MS PGothic" panose="020B0600070205080204" pitchFamily="34" charset="-128"/>
              </a:defRPr>
            </a:lvl2pPr>
            <a:lvl3pPr marL="1143000" indent="-228600">
              <a:defRPr sz="2400">
                <a:solidFill>
                  <a:schemeClr val="tx1"/>
                </a:solidFill>
                <a:latin typeface="Verdana" panose="020B0604030504040204" pitchFamily="34" charset="0"/>
                <a:ea typeface="MS PGothic" panose="020B0600070205080204" pitchFamily="34" charset="-128"/>
              </a:defRPr>
            </a:lvl3pPr>
            <a:lvl4pPr marL="1600200" indent="-228600">
              <a:defRPr sz="2400">
                <a:solidFill>
                  <a:schemeClr val="tx1"/>
                </a:solidFill>
                <a:latin typeface="Verdana" panose="020B0604030504040204" pitchFamily="34" charset="0"/>
                <a:ea typeface="MS PGothic" panose="020B0600070205080204" pitchFamily="34" charset="-128"/>
              </a:defRPr>
            </a:lvl4pPr>
            <a:lvl5pPr marL="2057400" indent="-22860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r>
              <a:rPr lang="en-US" altLang="en-US" sz="1200">
                <a:latin typeface="Arial" panose="020B0604020202020204" pitchFamily="34" charset="0"/>
              </a:rPr>
              <a:t>Slide </a:t>
            </a:r>
            <a:fld id="{28FE6970-EFEF-4391-A2A9-A2A743897C15}" type="slidenum">
              <a:rPr lang="en-US" altLang="en-US" sz="1200" smtClean="0">
                <a:latin typeface="Arial" panose="020B0604020202020204" pitchFamily="34" charset="0"/>
              </a:rPr>
              <a:pPr/>
              <a:t>5</a:t>
            </a:fld>
            <a:endParaRPr lang="en-US" altLang="en-US" sz="1200">
              <a:latin typeface="Arial" panose="020B0604020202020204" pitchFamily="34" charset="0"/>
            </a:endParaRPr>
          </a:p>
        </p:txBody>
      </p:sp>
      <p:pic>
        <p:nvPicPr>
          <p:cNvPr id="3074" name="Picture 2" descr="The Best Gaming Consoles Of 2019">
            <a:extLst>
              <a:ext uri="{FF2B5EF4-FFF2-40B4-BE49-F238E27FC236}">
                <a16:creationId xmlns:a16="http://schemas.microsoft.com/office/drawing/2014/main" id="{37CB434C-ED7B-4C09-953F-E664D29D76C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762000" y="889279"/>
            <a:ext cx="7505700" cy="4605059"/>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72C1BF45-52FC-4FAC-8256-52C243F3B3A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16694">
        <p:circle/>
      </p:transition>
    </mc:Choice>
    <mc:Fallback xmlns="">
      <p:transition spd="slow" advTm="16694">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E432BE-DF0A-45A9-8FA1-36C08671225C}"/>
              </a:ext>
            </a:extLst>
          </p:cNvPr>
          <p:cNvSpPr>
            <a:spLocks noGrp="1"/>
          </p:cNvSpPr>
          <p:nvPr>
            <p:ph type="title"/>
          </p:nvPr>
        </p:nvSpPr>
        <p:spPr/>
        <p:txBody>
          <a:bodyPr/>
          <a:lstStyle/>
          <a:p>
            <a:pPr>
              <a:defRPr/>
            </a:pPr>
            <a:r>
              <a:rPr lang="en-US" altLang="en-US">
                <a:ea typeface="MS PGothic" charset="-128"/>
              </a:rPr>
              <a:t>Video Game Consoles Timeline</a:t>
            </a:r>
          </a:p>
        </p:txBody>
      </p:sp>
      <p:sp>
        <p:nvSpPr>
          <p:cNvPr id="19459" name="Slide Number Placeholder 3">
            <a:extLst>
              <a:ext uri="{FF2B5EF4-FFF2-40B4-BE49-F238E27FC236}">
                <a16:creationId xmlns:a16="http://schemas.microsoft.com/office/drawing/2014/main" id="{F72A236F-52C5-43C8-880D-9BEBB57C3AC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E5044CA2-8125-49AB-86DC-C4EEA130BD3C}" type="slidenum">
              <a:rPr kumimoji="0" lang="en-US" altLang="en-US" sz="1200" b="0" smtClean="0"/>
              <a:pPr>
                <a:spcBef>
                  <a:spcPct val="50000"/>
                </a:spcBef>
                <a:buClrTx/>
                <a:buSzTx/>
                <a:buFontTx/>
                <a:buNone/>
              </a:pPr>
              <a:t>6</a:t>
            </a:fld>
            <a:endParaRPr kumimoji="0" lang="en-US" altLang="en-US" sz="1200" b="0"/>
          </a:p>
        </p:txBody>
      </p:sp>
      <p:pic>
        <p:nvPicPr>
          <p:cNvPr id="19460" name="Picture 4">
            <a:extLst>
              <a:ext uri="{FF2B5EF4-FFF2-40B4-BE49-F238E27FC236}">
                <a16:creationId xmlns:a16="http://schemas.microsoft.com/office/drawing/2014/main" id="{9C8103BC-4AE8-40CF-BCDD-0579DA5F9D4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295400"/>
            <a:ext cx="9144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FC2781D2-83F7-4E3A-A6AA-5BD7F5CAAE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p:transition spd="slow" advTm="21379">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0F78-5BD8-4FD2-8BF8-B35A9B11B090}"/>
              </a:ext>
            </a:extLst>
          </p:cNvPr>
          <p:cNvSpPr>
            <a:spLocks noGrp="1"/>
          </p:cNvSpPr>
          <p:nvPr>
            <p:ph type="title"/>
          </p:nvPr>
        </p:nvSpPr>
        <p:spPr/>
        <p:txBody>
          <a:bodyPr/>
          <a:lstStyle/>
          <a:p>
            <a:pPr>
              <a:defRPr/>
            </a:pPr>
            <a:r>
              <a:rPr lang="en-US" altLang="en-US">
                <a:ea typeface="MS PGothic" charset="-128"/>
              </a:rPr>
              <a:t>Atari</a:t>
            </a:r>
          </a:p>
        </p:txBody>
      </p:sp>
      <p:sp>
        <p:nvSpPr>
          <p:cNvPr id="21507" name="Content Placeholder 2">
            <a:extLst>
              <a:ext uri="{FF2B5EF4-FFF2-40B4-BE49-F238E27FC236}">
                <a16:creationId xmlns:a16="http://schemas.microsoft.com/office/drawing/2014/main" id="{6136B4EA-EA30-4ED2-84AE-9F01986AC0F6}"/>
              </a:ext>
            </a:extLst>
          </p:cNvPr>
          <p:cNvSpPr>
            <a:spLocks noGrp="1" noChangeArrowheads="1"/>
          </p:cNvSpPr>
          <p:nvPr>
            <p:ph idx="1"/>
          </p:nvPr>
        </p:nvSpPr>
        <p:spPr>
          <a:xfrm>
            <a:off x="3429000" y="1066800"/>
            <a:ext cx="5105400" cy="5181600"/>
          </a:xfrm>
        </p:spPr>
        <p:txBody>
          <a:bodyPr/>
          <a:lstStyle/>
          <a:p>
            <a:r>
              <a:rPr lang="en-US" altLang="en-US"/>
              <a:t>1972’s Pong on the arcade machine</a:t>
            </a:r>
          </a:p>
          <a:p>
            <a:pPr lvl="1"/>
            <a:r>
              <a:rPr lang="en-US" altLang="en-US"/>
              <a:t>Home Pong in 1975</a:t>
            </a:r>
          </a:p>
          <a:p>
            <a:r>
              <a:rPr lang="en-US" altLang="en-US"/>
              <a:t>1977’s Atari 2600 home console system</a:t>
            </a:r>
          </a:p>
          <a:p>
            <a:r>
              <a:rPr lang="en-US" altLang="en-US"/>
              <a:t>Dissolved in 1984</a:t>
            </a:r>
          </a:p>
          <a:p>
            <a:pPr lvl="1"/>
            <a:r>
              <a:rPr lang="en-US" altLang="en-US"/>
              <a:t>Competitors</a:t>
            </a:r>
          </a:p>
          <a:p>
            <a:pPr lvl="1"/>
            <a:r>
              <a:rPr lang="en-US" altLang="en-US"/>
              <a:t>Game consoles</a:t>
            </a:r>
          </a:p>
          <a:p>
            <a:pPr lvl="1"/>
            <a:r>
              <a:rPr lang="en-US" altLang="en-US"/>
              <a:t>Price war</a:t>
            </a:r>
          </a:p>
          <a:p>
            <a:endParaRPr lang="en-US" altLang="en-US"/>
          </a:p>
          <a:p>
            <a:endParaRPr lang="en-US" altLang="en-US"/>
          </a:p>
          <a:p>
            <a:endParaRPr lang="en-US" altLang="en-US"/>
          </a:p>
        </p:txBody>
      </p:sp>
      <p:sp>
        <p:nvSpPr>
          <p:cNvPr id="21508" name="Slide Number Placeholder 3">
            <a:extLst>
              <a:ext uri="{FF2B5EF4-FFF2-40B4-BE49-F238E27FC236}">
                <a16:creationId xmlns:a16="http://schemas.microsoft.com/office/drawing/2014/main" id="{3EB21803-3189-461B-8EC9-9006B0FD8BE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ED24B873-C586-4A8E-9418-F9F3DAB3EB11}" type="slidenum">
              <a:rPr kumimoji="0" lang="en-US" altLang="en-US" sz="1200" b="0" smtClean="0"/>
              <a:pPr>
                <a:spcBef>
                  <a:spcPct val="50000"/>
                </a:spcBef>
                <a:buClrTx/>
                <a:buSzTx/>
                <a:buFontTx/>
                <a:buNone/>
              </a:pPr>
              <a:t>7</a:t>
            </a:fld>
            <a:endParaRPr kumimoji="0" lang="en-US" altLang="en-US" sz="1200" b="0"/>
          </a:p>
        </p:txBody>
      </p:sp>
      <p:pic>
        <p:nvPicPr>
          <p:cNvPr id="21509" name="Picture 4">
            <a:extLst>
              <a:ext uri="{FF2B5EF4-FFF2-40B4-BE49-F238E27FC236}">
                <a16:creationId xmlns:a16="http://schemas.microsoft.com/office/drawing/2014/main" id="{AD1B9E10-43CD-4521-8F70-35A0C597DD8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3810000"/>
            <a:ext cx="19716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5">
            <a:extLst>
              <a:ext uri="{FF2B5EF4-FFF2-40B4-BE49-F238E27FC236}">
                <a16:creationId xmlns:a16="http://schemas.microsoft.com/office/drawing/2014/main" id="{B74706DD-40A5-425E-B02E-892B765759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175758">
            <a:off x="381000" y="3810000"/>
            <a:ext cx="118745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6">
            <a:extLst>
              <a:ext uri="{FF2B5EF4-FFF2-40B4-BE49-F238E27FC236}">
                <a16:creationId xmlns:a16="http://schemas.microsoft.com/office/drawing/2014/main" id="{25DA0EEF-3EEF-4673-922C-6134E4DA326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1371600"/>
            <a:ext cx="133508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7">
            <a:extLst>
              <a:ext uri="{FF2B5EF4-FFF2-40B4-BE49-F238E27FC236}">
                <a16:creationId xmlns:a16="http://schemas.microsoft.com/office/drawing/2014/main" id="{C337CA61-344C-451D-B7DA-4F4B11825CE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39913" y="2590800"/>
            <a:ext cx="131603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8">
            <a:extLst>
              <a:ext uri="{FF2B5EF4-FFF2-40B4-BE49-F238E27FC236}">
                <a16:creationId xmlns:a16="http://schemas.microsoft.com/office/drawing/2014/main" id="{592AC354-8303-4216-B71F-46ACC30C2D7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39913" y="3733800"/>
            <a:ext cx="13223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0D546A81-CEB7-4268-8FE0-3F04B3FA56C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85200" y="6299200"/>
            <a:ext cx="406400" cy="406400"/>
          </a:xfrm>
          <a:prstGeom prst="rect">
            <a:avLst/>
          </a:prstGeom>
        </p:spPr>
      </p:pic>
    </p:spTree>
  </p:cSld>
  <p:clrMapOvr>
    <a:masterClrMapping/>
  </p:clrMapOvr>
  <p:transition spd="med" advTm="7565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1">
            <a:extLst>
              <a:ext uri="{FF2B5EF4-FFF2-40B4-BE49-F238E27FC236}">
                <a16:creationId xmlns:a16="http://schemas.microsoft.com/office/drawing/2014/main" id="{76F84399-9ABA-424B-9EC6-289A459C02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94525" y="4454525"/>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191B3FD4-1989-43D7-BC03-2A38FEB92AD3}"/>
              </a:ext>
            </a:extLst>
          </p:cNvPr>
          <p:cNvSpPr>
            <a:spLocks noGrp="1"/>
          </p:cNvSpPr>
          <p:nvPr>
            <p:ph type="title"/>
          </p:nvPr>
        </p:nvSpPr>
        <p:spPr/>
        <p:txBody>
          <a:bodyPr/>
          <a:lstStyle/>
          <a:p>
            <a:pPr>
              <a:defRPr/>
            </a:pPr>
            <a:r>
              <a:rPr lang="en-US" altLang="en-US">
                <a:ea typeface="MS PGothic" charset="-128"/>
              </a:rPr>
              <a:t>Nintendo</a:t>
            </a:r>
          </a:p>
        </p:txBody>
      </p:sp>
      <p:sp>
        <p:nvSpPr>
          <p:cNvPr id="23556" name="Content Placeholder 2">
            <a:extLst>
              <a:ext uri="{FF2B5EF4-FFF2-40B4-BE49-F238E27FC236}">
                <a16:creationId xmlns:a16="http://schemas.microsoft.com/office/drawing/2014/main" id="{FBD4BD69-325E-4E41-ADD6-2997352D2579}"/>
              </a:ext>
            </a:extLst>
          </p:cNvPr>
          <p:cNvSpPr>
            <a:spLocks noGrp="1" noChangeArrowheads="1"/>
          </p:cNvSpPr>
          <p:nvPr>
            <p:ph idx="1"/>
          </p:nvPr>
        </p:nvSpPr>
        <p:spPr>
          <a:xfrm>
            <a:off x="381000" y="838200"/>
            <a:ext cx="7543800" cy="5181600"/>
          </a:xfrm>
        </p:spPr>
        <p:txBody>
          <a:bodyPr/>
          <a:lstStyle/>
          <a:p>
            <a:r>
              <a:rPr lang="en-US" altLang="en-US"/>
              <a:t>Colour TV game consoles in 1977</a:t>
            </a:r>
          </a:p>
          <a:p>
            <a:pPr lvl="1"/>
            <a:r>
              <a:rPr lang="en-US" altLang="en-US"/>
              <a:t>Hired Shigeru Miyamoto </a:t>
            </a:r>
          </a:p>
          <a:p>
            <a:r>
              <a:rPr lang="en-US" altLang="en-US"/>
              <a:t>Consoles</a:t>
            </a:r>
          </a:p>
          <a:p>
            <a:pPr lvl="1"/>
            <a:r>
              <a:rPr lang="en-US" altLang="en-US"/>
              <a:t>Nintendo, Gameboy, 3DS, Wii</a:t>
            </a:r>
          </a:p>
          <a:p>
            <a:pPr lvl="1"/>
            <a:r>
              <a:rPr lang="en-US" altLang="en-US"/>
              <a:t>Latest console: Nintendo Switch</a:t>
            </a:r>
          </a:p>
          <a:p>
            <a:r>
              <a:rPr lang="en-US" altLang="en-US"/>
              <a:t>Games</a:t>
            </a:r>
          </a:p>
          <a:p>
            <a:pPr lvl="1"/>
            <a:r>
              <a:rPr lang="en-US" altLang="en-US"/>
              <a:t>Mario, Donkey Kong, Legend of Zelda, Pokemon, Wii Sports, Animal Crossing, …</a:t>
            </a:r>
          </a:p>
          <a:p>
            <a:r>
              <a:rPr lang="en-US" altLang="en-US"/>
              <a:t>Key industry player</a:t>
            </a:r>
          </a:p>
          <a:p>
            <a:pPr lvl="1"/>
            <a:r>
              <a:rPr lang="en-US" altLang="en-US"/>
              <a:t>big market share</a:t>
            </a:r>
          </a:p>
          <a:p>
            <a:pPr lvl="1">
              <a:buFont typeface="Wingdings" panose="05000000000000000000" pitchFamily="2" charset="2"/>
              <a:buNone/>
            </a:pPr>
            <a:endParaRPr lang="en-US" altLang="en-US"/>
          </a:p>
          <a:p>
            <a:pPr lvl="1"/>
            <a:endParaRPr lang="en-US" altLang="en-US"/>
          </a:p>
          <a:p>
            <a:pPr lvl="1"/>
            <a:endParaRPr lang="en-US" altLang="en-US"/>
          </a:p>
          <a:p>
            <a:endParaRPr lang="en-US" altLang="en-US"/>
          </a:p>
        </p:txBody>
      </p:sp>
      <p:sp>
        <p:nvSpPr>
          <p:cNvPr id="23557" name="Slide Number Placeholder 3">
            <a:extLst>
              <a:ext uri="{FF2B5EF4-FFF2-40B4-BE49-F238E27FC236}">
                <a16:creationId xmlns:a16="http://schemas.microsoft.com/office/drawing/2014/main" id="{318A7A69-71B3-4B87-BA35-E0E7B0D483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AAF57463-D6CE-4918-A48D-1F6010263A8A}" type="slidenum">
              <a:rPr kumimoji="0" lang="en-US" altLang="en-US" sz="1200" b="0" smtClean="0"/>
              <a:pPr>
                <a:spcBef>
                  <a:spcPct val="50000"/>
                </a:spcBef>
                <a:buClrTx/>
                <a:buSzTx/>
                <a:buFontTx/>
                <a:buNone/>
              </a:pPr>
              <a:t>8</a:t>
            </a:fld>
            <a:endParaRPr kumimoji="0" lang="en-US" altLang="en-US" sz="1200" b="0"/>
          </a:p>
        </p:txBody>
      </p:sp>
      <p:pic>
        <p:nvPicPr>
          <p:cNvPr id="23558" name="Picture 7">
            <a:extLst>
              <a:ext uri="{FF2B5EF4-FFF2-40B4-BE49-F238E27FC236}">
                <a16:creationId xmlns:a16="http://schemas.microsoft.com/office/drawing/2014/main" id="{7BF67C8C-8A26-4F10-AEE5-D70996A936B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25400"/>
            <a:ext cx="190500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8">
            <a:extLst>
              <a:ext uri="{FF2B5EF4-FFF2-40B4-BE49-F238E27FC236}">
                <a16:creationId xmlns:a16="http://schemas.microsoft.com/office/drawing/2014/main" id="{3D2DA0FC-FADA-448F-90C0-4E8F352FF71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02350" y="2001838"/>
            <a:ext cx="18637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9">
            <a:extLst>
              <a:ext uri="{FF2B5EF4-FFF2-40B4-BE49-F238E27FC236}">
                <a16:creationId xmlns:a16="http://schemas.microsoft.com/office/drawing/2014/main" id="{140C4E61-6754-4017-8861-7D34B92234E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77200" y="1295400"/>
            <a:ext cx="7461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10">
            <a:extLst>
              <a:ext uri="{FF2B5EF4-FFF2-40B4-BE49-F238E27FC236}">
                <a16:creationId xmlns:a16="http://schemas.microsoft.com/office/drawing/2014/main" id="{89C33008-F17E-4D88-83E6-E215884A38C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840663" y="3206750"/>
            <a:ext cx="12192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2" name="Picture 12">
            <a:extLst>
              <a:ext uri="{FF2B5EF4-FFF2-40B4-BE49-F238E27FC236}">
                <a16:creationId xmlns:a16="http://schemas.microsoft.com/office/drawing/2014/main" id="{6634634B-F995-43C1-AB41-FA9F009A116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1524000"/>
            <a:ext cx="12954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2EC934F1-A7AF-46AF-8105-56EA17C536F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85200" y="6299200"/>
            <a:ext cx="406400" cy="406400"/>
          </a:xfrm>
          <a:prstGeom prst="rect">
            <a:avLst/>
          </a:prstGeom>
        </p:spPr>
      </p:pic>
    </p:spTree>
  </p:cSld>
  <p:clrMapOvr>
    <a:masterClrMapping/>
  </p:clrMapOvr>
  <p:transition spd="slow" advTm="77671">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58D4-B474-4BEE-8327-F0DEA44F041C}"/>
              </a:ext>
            </a:extLst>
          </p:cNvPr>
          <p:cNvSpPr>
            <a:spLocks noGrp="1"/>
          </p:cNvSpPr>
          <p:nvPr>
            <p:ph type="title"/>
          </p:nvPr>
        </p:nvSpPr>
        <p:spPr/>
        <p:txBody>
          <a:bodyPr/>
          <a:lstStyle/>
          <a:p>
            <a:pPr>
              <a:defRPr/>
            </a:pPr>
            <a:r>
              <a:rPr lang="en-US" altLang="en-US">
                <a:ea typeface="MS PGothic" charset="-128"/>
              </a:rPr>
              <a:t>Sega</a:t>
            </a:r>
          </a:p>
        </p:txBody>
      </p:sp>
      <p:sp>
        <p:nvSpPr>
          <p:cNvPr id="25603" name="Content Placeholder 2">
            <a:extLst>
              <a:ext uri="{FF2B5EF4-FFF2-40B4-BE49-F238E27FC236}">
                <a16:creationId xmlns:a16="http://schemas.microsoft.com/office/drawing/2014/main" id="{E3C4D2B0-9B49-47B4-B617-E6D4FCF4F269}"/>
              </a:ext>
            </a:extLst>
          </p:cNvPr>
          <p:cNvSpPr>
            <a:spLocks noGrp="1" noChangeArrowheads="1"/>
          </p:cNvSpPr>
          <p:nvPr>
            <p:ph idx="1"/>
          </p:nvPr>
        </p:nvSpPr>
        <p:spPr>
          <a:xfrm>
            <a:off x="381000" y="914400"/>
            <a:ext cx="6683375" cy="5181600"/>
          </a:xfrm>
        </p:spPr>
        <p:txBody>
          <a:bodyPr/>
          <a:lstStyle/>
          <a:p>
            <a:r>
              <a:rPr lang="en-US" altLang="en-US"/>
              <a:t>Popular in North America and Europe in the 1980s and 1990s</a:t>
            </a:r>
          </a:p>
          <a:p>
            <a:r>
              <a:rPr lang="en-US" altLang="en-US"/>
              <a:t>Consoles</a:t>
            </a:r>
          </a:p>
          <a:p>
            <a:pPr lvl="1"/>
            <a:r>
              <a:rPr lang="en-US" altLang="en-US"/>
              <a:t>Genesis, Game Gear, Saturn, Dreamcast</a:t>
            </a:r>
          </a:p>
          <a:p>
            <a:r>
              <a:rPr lang="en-US" altLang="en-US"/>
              <a:t>Games</a:t>
            </a:r>
          </a:p>
          <a:p>
            <a:pPr lvl="1"/>
            <a:r>
              <a:rPr lang="en-US" altLang="en-US"/>
              <a:t>Sonic, Double Dragon, Golden Axe, …</a:t>
            </a:r>
          </a:p>
          <a:p>
            <a:r>
              <a:rPr lang="en-US" altLang="en-US"/>
              <a:t>Focused on game development</a:t>
            </a:r>
          </a:p>
          <a:p>
            <a:endParaRPr lang="en-US" altLang="en-US"/>
          </a:p>
        </p:txBody>
      </p:sp>
      <p:sp>
        <p:nvSpPr>
          <p:cNvPr id="25604" name="Slide Number Placeholder 3">
            <a:extLst>
              <a:ext uri="{FF2B5EF4-FFF2-40B4-BE49-F238E27FC236}">
                <a16:creationId xmlns:a16="http://schemas.microsoft.com/office/drawing/2014/main" id="{161F2712-306C-48B0-A2AC-08B5DFF413A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10551EA0-2F25-43E2-B2CD-C05381FA94BA}" type="slidenum">
              <a:rPr kumimoji="0" lang="en-US" altLang="en-US" sz="1200" b="0" smtClean="0"/>
              <a:pPr>
                <a:spcBef>
                  <a:spcPct val="50000"/>
                </a:spcBef>
                <a:buClrTx/>
                <a:buSzTx/>
                <a:buFontTx/>
                <a:buNone/>
              </a:pPr>
              <a:t>9</a:t>
            </a:fld>
            <a:endParaRPr kumimoji="0" lang="en-US" altLang="en-US" sz="1200" b="0"/>
          </a:p>
        </p:txBody>
      </p:sp>
      <p:pic>
        <p:nvPicPr>
          <p:cNvPr id="25605" name="Picture 5">
            <a:extLst>
              <a:ext uri="{FF2B5EF4-FFF2-40B4-BE49-F238E27FC236}">
                <a16:creationId xmlns:a16="http://schemas.microsoft.com/office/drawing/2014/main" id="{BB448005-643A-45AB-8432-C5A5B184C7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37350" y="1008063"/>
            <a:ext cx="22225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7">
            <a:extLst>
              <a:ext uri="{FF2B5EF4-FFF2-40B4-BE49-F238E27FC236}">
                <a16:creationId xmlns:a16="http://schemas.microsoft.com/office/drawing/2014/main" id="{262D131C-3D83-40D9-B930-688AC592473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3600" y="4876800"/>
            <a:ext cx="190500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8">
            <a:extLst>
              <a:ext uri="{FF2B5EF4-FFF2-40B4-BE49-F238E27FC236}">
                <a16:creationId xmlns:a16="http://schemas.microsoft.com/office/drawing/2014/main" id="{DE1248EF-69F3-4D5E-AC6B-A572FF44700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4876800"/>
            <a:ext cx="182880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9">
            <a:extLst>
              <a:ext uri="{FF2B5EF4-FFF2-40B4-BE49-F238E27FC236}">
                <a16:creationId xmlns:a16="http://schemas.microsoft.com/office/drawing/2014/main" id="{12E0AA5B-FA2D-45BD-B787-9F5F084D49F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64375" y="2054225"/>
            <a:ext cx="15684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6">
            <a:extLst>
              <a:ext uri="{FF2B5EF4-FFF2-40B4-BE49-F238E27FC236}">
                <a16:creationId xmlns:a16="http://schemas.microsoft.com/office/drawing/2014/main" id="{FD766568-C4CA-4B0A-B3DF-6FA6A832A9D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4876800"/>
            <a:ext cx="1835150" cy="128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10">
            <a:extLst>
              <a:ext uri="{FF2B5EF4-FFF2-40B4-BE49-F238E27FC236}">
                <a16:creationId xmlns:a16="http://schemas.microsoft.com/office/drawing/2014/main" id="{85172286-82A1-461E-B0BE-BB3D62A8CD0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64375" y="3487738"/>
            <a:ext cx="1617663"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44E8E0F8-9ECB-4721-B993-CF61739D86A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85200" y="6299200"/>
            <a:ext cx="406400" cy="406400"/>
          </a:xfrm>
          <a:prstGeom prst="rect">
            <a:avLst/>
          </a:prstGeom>
        </p:spPr>
      </p:pic>
    </p:spTree>
  </p:cSld>
  <p:clrMapOvr>
    <a:masterClrMapping/>
  </p:clrMapOvr>
  <p:transition spd="slow" advTm="6701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2|13.1|16.7"/>
</p:tagLst>
</file>

<file path=ppt/tags/tag2.xml><?xml version="1.0" encoding="utf-8"?>
<p:tagLst xmlns:a="http://schemas.openxmlformats.org/drawingml/2006/main" xmlns:r="http://schemas.openxmlformats.org/officeDocument/2006/relationships" xmlns:p="http://schemas.openxmlformats.org/presentationml/2006/main">
  <p:tag name="TIMING" val="|9.2|7.9|28|11.3|12.3"/>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1987</TotalTime>
  <Words>2574</Words>
  <Application>Microsoft Office PowerPoint</Application>
  <PresentationFormat>On-screen Show (4:3)</PresentationFormat>
  <Paragraphs>166</Paragraphs>
  <Slides>15</Slides>
  <Notes>15</Notes>
  <HiddenSlides>0</HiddenSlides>
  <MMClips>15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MS PGothic</vt:lpstr>
      <vt:lpstr>Arial</vt:lpstr>
      <vt:lpstr>Arial Narrow</vt:lpstr>
      <vt:lpstr>Calibri</vt:lpstr>
      <vt:lpstr>Tahoma</vt:lpstr>
      <vt:lpstr>Verdana</vt:lpstr>
      <vt:lpstr>Wingdings</vt:lpstr>
      <vt:lpstr>Contport</vt:lpstr>
      <vt:lpstr>PowerPoint Presentation</vt:lpstr>
      <vt:lpstr>Let’s Begin with Some Questions</vt:lpstr>
      <vt:lpstr>A Brief History of Video Games</vt:lpstr>
      <vt:lpstr>The First Video Game</vt:lpstr>
      <vt:lpstr>GAMING PLATFORMS</vt:lpstr>
      <vt:lpstr>Video Game Consoles Timeline</vt:lpstr>
      <vt:lpstr>Atari</vt:lpstr>
      <vt:lpstr>Nintendo</vt:lpstr>
      <vt:lpstr>Sega</vt:lpstr>
      <vt:lpstr>Sony</vt:lpstr>
      <vt:lpstr>Microsoft</vt:lpstr>
      <vt:lpstr>Apple</vt:lpstr>
      <vt:lpstr>Personal Computers</vt:lpstr>
      <vt:lpstr>Checkpoint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 Teck Jin Andrew</dc:creator>
  <cp:lastModifiedBy>Oon Wee Chong</cp:lastModifiedBy>
  <cp:revision>74</cp:revision>
  <cp:lastPrinted>2000-08-04T01:42:18Z</cp:lastPrinted>
  <dcterms:created xsi:type="dcterms:W3CDTF">2016-02-13T05:17:33Z</dcterms:created>
  <dcterms:modified xsi:type="dcterms:W3CDTF">2020-06-02T07:49:57Z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owc2@np.edu.sg</vt:lpwstr>
  </property>
  <property fmtid="{D5CDD505-2E9C-101B-9397-08002B2CF9AE}" pid="5" name="MSIP_Label_84f81056-721b-4b22-8334-0449c6cc893e_SetDate">
    <vt:lpwstr>2020-03-23T09:04:42.8775004Z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ea437f32-324d-416b-ba64-9872bc444eab</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iteId">
    <vt:lpwstr>cba9e115-3016-4462-a1ab-a565cba0cdf1</vt:lpwstr>
  </property>
  <property fmtid="{D5CDD505-2E9C-101B-9397-08002B2CF9AE}" pid="12" name="MSIP_Label_30286cb9-b49f-4646-87a5-340028348160_Owner">
    <vt:lpwstr>owc2@np.edu.sg</vt:lpwstr>
  </property>
  <property fmtid="{D5CDD505-2E9C-101B-9397-08002B2CF9AE}" pid="13" name="MSIP_Label_30286cb9-b49f-4646-87a5-340028348160_SetDate">
    <vt:lpwstr>2020-03-23T09:04:42.8775004Z</vt:lpwstr>
  </property>
  <property fmtid="{D5CDD505-2E9C-101B-9397-08002B2CF9AE}" pid="14" name="MSIP_Label_30286cb9-b49f-4646-87a5-340028348160_Name">
    <vt:lpwstr>Non Sensitive</vt:lpwstr>
  </property>
  <property fmtid="{D5CDD505-2E9C-101B-9397-08002B2CF9AE}" pid="15" name="MSIP_Label_30286cb9-b49f-4646-87a5-340028348160_Application">
    <vt:lpwstr>Microsoft Azure Information Protection</vt:lpwstr>
  </property>
  <property fmtid="{D5CDD505-2E9C-101B-9397-08002B2CF9AE}" pid="16" name="MSIP_Label_30286cb9-b49f-4646-87a5-340028348160_ActionId">
    <vt:lpwstr>ea437f32-324d-416b-ba64-9872bc444eab</vt:lpwstr>
  </property>
  <property fmtid="{D5CDD505-2E9C-101B-9397-08002B2CF9AE}" pid="17" name="MSIP_Label_30286cb9-b49f-4646-87a5-340028348160_Parent">
    <vt:lpwstr>84f81056-721b-4b22-8334-0449c6cc893e</vt:lpwstr>
  </property>
  <property fmtid="{D5CDD505-2E9C-101B-9397-08002B2CF9AE}" pid="18" name="MSIP_Label_30286cb9-b49f-4646-87a5-340028348160_Extended_MSFT_Method">
    <vt:lpwstr>Automatic</vt:lpwstr>
  </property>
  <property fmtid="{D5CDD505-2E9C-101B-9397-08002B2CF9AE}" pid="19" name="Sensitivity">
    <vt:lpwstr>Official (Closed) Non Sensitive</vt:lpwstr>
  </property>
</Properties>
</file>